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23"/>
  </p:notesMasterIdLst>
  <p:handoutMasterIdLst>
    <p:handoutMasterId r:id="rId24"/>
  </p:handoutMasterIdLst>
  <p:sldIdLst>
    <p:sldId id="3464" r:id="rId2"/>
    <p:sldId id="4779" r:id="rId3"/>
    <p:sldId id="4800" r:id="rId4"/>
    <p:sldId id="4367" r:id="rId5"/>
    <p:sldId id="4784" r:id="rId6"/>
    <p:sldId id="4795" r:id="rId7"/>
    <p:sldId id="4790" r:id="rId8"/>
    <p:sldId id="4798" r:id="rId9"/>
    <p:sldId id="4783" r:id="rId10"/>
    <p:sldId id="2952" r:id="rId11"/>
    <p:sldId id="4801" r:id="rId12"/>
    <p:sldId id="2941" r:id="rId13"/>
    <p:sldId id="4786" r:id="rId14"/>
    <p:sldId id="4799" r:id="rId15"/>
    <p:sldId id="4415" r:id="rId16"/>
    <p:sldId id="4058" r:id="rId17"/>
    <p:sldId id="4797" r:id="rId18"/>
    <p:sldId id="3460" r:id="rId19"/>
    <p:sldId id="4787" r:id="rId20"/>
    <p:sldId id="4789" r:id="rId21"/>
    <p:sldId id="2957" r:id="rId22"/>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ADB"/>
    <a:srgbClr val="090A0B"/>
    <a:srgbClr val="9C9E9F"/>
    <a:srgbClr val="CC3399"/>
    <a:srgbClr val="FF9966"/>
    <a:srgbClr val="FFC600"/>
    <a:srgbClr val="000000"/>
    <a:srgbClr val="00A3E3"/>
    <a:srgbClr val="4D2F2D"/>
    <a:srgbClr val="D9C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סגנון בהיר 3 - הדגשה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408" autoAdjust="0"/>
  </p:normalViewPr>
  <p:slideViewPr>
    <p:cSldViewPr snapToGrid="0">
      <p:cViewPr varScale="1">
        <p:scale>
          <a:sx n="74" d="100"/>
          <a:sy n="74" d="100"/>
        </p:scale>
        <p:origin x="492" y="78"/>
      </p:cViewPr>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Лист1!$B$1</c:f>
              <c:strCache>
                <c:ptCount val="1"/>
                <c:pt idx="0">
                  <c:v>Sales</c:v>
                </c:pt>
              </c:strCache>
            </c:strRef>
          </c:tx>
          <c:dPt>
            <c:idx val="0"/>
            <c:bubble3D val="0"/>
            <c:spPr>
              <a:solidFill>
                <a:srgbClr val="999999"/>
              </a:solidFill>
              <a:ln>
                <a:noFill/>
              </a:ln>
              <a:effectLst/>
            </c:spPr>
            <c:extLst>
              <c:ext xmlns:c16="http://schemas.microsoft.com/office/drawing/2014/chart" uri="{C3380CC4-5D6E-409C-BE32-E72D297353CC}">
                <c16:uniqueId val="{00000001-DC5F-45B6-9D58-7DAF985021A9}"/>
              </c:ext>
            </c:extLst>
          </c:dPt>
          <c:dPt>
            <c:idx val="1"/>
            <c:bubble3D val="0"/>
            <c:spPr>
              <a:solidFill>
                <a:schemeClr val="accent4"/>
              </a:solidFill>
              <a:ln>
                <a:noFill/>
              </a:ln>
              <a:effectLst/>
            </c:spPr>
            <c:extLst>
              <c:ext xmlns:c16="http://schemas.microsoft.com/office/drawing/2014/chart" uri="{C3380CC4-5D6E-409C-BE32-E72D297353CC}">
                <c16:uniqueId val="{00000005-3A3D-4ECB-AD45-C15DEECDFC1B}"/>
              </c:ext>
            </c:extLst>
          </c:dPt>
          <c:dPt>
            <c:idx val="2"/>
            <c:bubble3D val="0"/>
            <c:spPr>
              <a:solidFill>
                <a:schemeClr val="accent4"/>
              </a:solidFill>
              <a:ln>
                <a:noFill/>
              </a:ln>
              <a:effectLst/>
            </c:spPr>
            <c:extLst>
              <c:ext xmlns:c16="http://schemas.microsoft.com/office/drawing/2014/chart" uri="{C3380CC4-5D6E-409C-BE32-E72D297353CC}">
                <c16:uniqueId val="{00000005-B1C6-D141-BFC5-39E352C0469A}"/>
              </c:ext>
            </c:extLst>
          </c:dPt>
          <c:cat>
            <c:strRef>
              <c:f>Лист1!$A$2:$A$4</c:f>
              <c:strCache>
                <c:ptCount val="3"/>
                <c:pt idx="0">
                  <c:v>Titl. 1</c:v>
                </c:pt>
                <c:pt idx="2">
                  <c:v>Titl. 3</c:v>
                </c:pt>
              </c:strCache>
            </c:strRef>
          </c:cat>
          <c:val>
            <c:numRef>
              <c:f>Лист1!$B$2:$B$4</c:f>
              <c:numCache>
                <c:formatCode>General</c:formatCode>
                <c:ptCount val="3"/>
                <c:pt idx="0">
                  <c:v>88</c:v>
                </c:pt>
                <c:pt idx="2">
                  <c:v>22</c:v>
                </c:pt>
              </c:numCache>
            </c:numRef>
          </c:val>
          <c:extLst>
            <c:ext xmlns:c16="http://schemas.microsoft.com/office/drawing/2014/chart" uri="{C3380CC4-5D6E-409C-BE32-E72D297353CC}">
              <c16:uniqueId val="{00000000-DC5F-45B6-9D58-7DAF985021A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75006532819457E-2"/>
          <c:y val="2.2298354843175577E-2"/>
          <c:w val="0.89292240394262057"/>
          <c:h val="0.84197407015867898"/>
        </c:manualLayout>
      </c:layout>
      <c:lineChart>
        <c:grouping val="standard"/>
        <c:varyColors val="0"/>
        <c:ser>
          <c:idx val="0"/>
          <c:order val="0"/>
          <c:tx>
            <c:strRef>
              <c:f>Sheet1!$B$1</c:f>
              <c:strCache>
                <c:ptCount val="1"/>
                <c:pt idx="0">
                  <c:v>מספר תושבים</c:v>
                </c:pt>
              </c:strCache>
            </c:strRef>
          </c:tx>
          <c:spPr>
            <a:ln w="28575" cap="rnd">
              <a:solidFill>
                <a:srgbClr val="C09000"/>
              </a:solidFill>
              <a:round/>
            </a:ln>
            <a:effectLst/>
          </c:spPr>
          <c:marker>
            <c:symbol val="none"/>
          </c:marker>
          <c:dPt>
            <c:idx val="0"/>
            <c:marker>
              <c:symbol val="none"/>
            </c:marker>
            <c:bubble3D val="0"/>
            <c:spPr>
              <a:ln w="28575" cap="rnd">
                <a:solidFill>
                  <a:srgbClr val="C09000"/>
                </a:solidFill>
                <a:round/>
              </a:ln>
              <a:effectLst/>
            </c:spPr>
            <c:extLst>
              <c:ext xmlns:c16="http://schemas.microsoft.com/office/drawing/2014/chart" uri="{C3380CC4-5D6E-409C-BE32-E72D297353CC}">
                <c16:uniqueId val="{00000001-292C-490B-8506-50416C33EE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2018</c:v>
                </c:pt>
                <c:pt idx="1">
                  <c:v>2023</c:v>
                </c:pt>
                <c:pt idx="2">
                  <c:v>2028</c:v>
                </c:pt>
                <c:pt idx="3">
                  <c:v>2033</c:v>
                </c:pt>
                <c:pt idx="4">
                  <c:v>2038</c:v>
                </c:pt>
                <c:pt idx="5">
                  <c:v>2043</c:v>
                </c:pt>
                <c:pt idx="6">
                  <c:v>2048</c:v>
                </c:pt>
              </c:numCache>
            </c:numRef>
          </c:cat>
          <c:val>
            <c:numRef>
              <c:f>Sheet1!$B$2:$B$8</c:f>
              <c:numCache>
                <c:formatCode>General</c:formatCode>
                <c:ptCount val="7"/>
                <c:pt idx="0">
                  <c:v>7288</c:v>
                </c:pt>
                <c:pt idx="1">
                  <c:v>8744</c:v>
                </c:pt>
                <c:pt idx="2">
                  <c:v>11088</c:v>
                </c:pt>
                <c:pt idx="3">
                  <c:v>14348</c:v>
                </c:pt>
                <c:pt idx="4">
                  <c:v>18264</c:v>
                </c:pt>
                <c:pt idx="5">
                  <c:v>23632</c:v>
                </c:pt>
                <c:pt idx="6">
                  <c:v>29704</c:v>
                </c:pt>
              </c:numCache>
            </c:numRef>
          </c:val>
          <c:smooth val="0"/>
          <c:extLst>
            <c:ext xmlns:c16="http://schemas.microsoft.com/office/drawing/2014/chart" uri="{C3380CC4-5D6E-409C-BE32-E72D297353CC}">
              <c16:uniqueId val="{00000002-292C-490B-8506-50416C33EE0E}"/>
            </c:ext>
          </c:extLst>
        </c:ser>
        <c:dLbls>
          <c:showLegendKey val="0"/>
          <c:showVal val="0"/>
          <c:showCatName val="0"/>
          <c:showSerName val="0"/>
          <c:showPercent val="0"/>
          <c:showBubbleSize val="0"/>
        </c:dLbls>
        <c:smooth val="0"/>
        <c:axId val="150309504"/>
        <c:axId val="150319488"/>
      </c:lineChart>
      <c:catAx>
        <c:axId val="150309504"/>
        <c:scaling>
          <c:orientation val="minMax"/>
        </c:scaling>
        <c:delete val="1"/>
        <c:axPos val="b"/>
        <c:numFmt formatCode="General" sourceLinked="1"/>
        <c:majorTickMark val="out"/>
        <c:minorTickMark val="none"/>
        <c:tickLblPos val="none"/>
        <c:crossAx val="150319488"/>
        <c:crosses val="autoZero"/>
        <c:auto val="1"/>
        <c:lblAlgn val="ctr"/>
        <c:lblOffset val="100"/>
        <c:noMultiLvlLbl val="0"/>
      </c:catAx>
      <c:valAx>
        <c:axId val="150319488"/>
        <c:scaling>
          <c:orientation val="minMax"/>
          <c:max val="31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150309504"/>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75006532819457E-2"/>
          <c:y val="2.2298354843175577E-2"/>
          <c:w val="0.89292240394262057"/>
          <c:h val="0.84197407015867898"/>
        </c:manualLayout>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01-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03-FD65-40F7-A6D7-B84873B9EC9B}"/>
              </c:ext>
            </c:extLst>
          </c:dPt>
          <c:dPt>
            <c:idx val="2"/>
            <c:invertIfNegative val="0"/>
            <c:bubble3D val="0"/>
            <c:spPr>
              <a:solidFill>
                <a:srgbClr val="FFC000"/>
              </a:solidFill>
              <a:ln>
                <a:noFill/>
              </a:ln>
              <a:effectLst/>
            </c:spPr>
            <c:extLst>
              <c:ext xmlns:c16="http://schemas.microsoft.com/office/drawing/2014/chart" uri="{C3380CC4-5D6E-409C-BE32-E72D297353CC}">
                <c16:uniqueId val="{00000005-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ניצנה</c:v>
                </c:pt>
                <c:pt idx="1">
                  <c:v>שדה בוקר</c:v>
                </c:pt>
                <c:pt idx="2">
                  <c:v>משאבים</c:v>
                </c:pt>
              </c:strCache>
            </c:strRef>
          </c:cat>
          <c:val>
            <c:numRef>
              <c:f>Sheet1!$B$2:$B$4</c:f>
              <c:numCache>
                <c:formatCode>General</c:formatCode>
                <c:ptCount val="3"/>
                <c:pt idx="0">
                  <c:v>1007</c:v>
                </c:pt>
                <c:pt idx="1">
                  <c:v>3095</c:v>
                </c:pt>
                <c:pt idx="2">
                  <c:v>3186</c:v>
                </c:pt>
              </c:numCache>
            </c:numRef>
          </c:val>
          <c:extLst>
            <c:ext xmlns:c16="http://schemas.microsoft.com/office/drawing/2014/chart" uri="{C3380CC4-5D6E-409C-BE32-E72D297353CC}">
              <c16:uniqueId val="{00000006-FD65-40F7-A6D7-B84873B9EC9B}"/>
            </c:ext>
          </c:extLst>
        </c:ser>
        <c:ser>
          <c:idx val="1"/>
          <c:order val="1"/>
          <c:tx>
            <c:strRef>
              <c:f>Sheet1!$C$1</c:f>
              <c:strCache>
                <c:ptCount val="1"/>
                <c:pt idx="0">
                  <c:v>2023</c:v>
                </c:pt>
              </c:strCache>
            </c:strRef>
          </c:tx>
          <c:spPr>
            <a:solidFill>
              <a:srgbClr val="FFC000"/>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08-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0A-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ניצנה</c:v>
                </c:pt>
                <c:pt idx="1">
                  <c:v>שדה בוקר</c:v>
                </c:pt>
                <c:pt idx="2">
                  <c:v>משאבים</c:v>
                </c:pt>
              </c:strCache>
            </c:strRef>
          </c:cat>
          <c:val>
            <c:numRef>
              <c:f>Sheet1!$C$2:$C$4</c:f>
              <c:numCache>
                <c:formatCode>General</c:formatCode>
                <c:ptCount val="3"/>
                <c:pt idx="0">
                  <c:v>1227</c:v>
                </c:pt>
                <c:pt idx="1">
                  <c:v>3635</c:v>
                </c:pt>
                <c:pt idx="2">
                  <c:v>3882</c:v>
                </c:pt>
              </c:numCache>
            </c:numRef>
          </c:val>
          <c:extLst>
            <c:ext xmlns:c16="http://schemas.microsoft.com/office/drawing/2014/chart" uri="{C3380CC4-5D6E-409C-BE32-E72D297353CC}">
              <c16:uniqueId val="{0000000B-FD65-40F7-A6D7-B84873B9EC9B}"/>
            </c:ext>
          </c:extLst>
        </c:ser>
        <c:ser>
          <c:idx val="2"/>
          <c:order val="2"/>
          <c:tx>
            <c:strRef>
              <c:f>Sheet1!$D$1</c:f>
              <c:strCache>
                <c:ptCount val="1"/>
                <c:pt idx="0">
                  <c:v>2028</c:v>
                </c:pt>
              </c:strCache>
            </c:strRef>
          </c:tx>
          <c:spPr>
            <a:solidFill>
              <a:srgbClr val="FFC000"/>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0D-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0F-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ניצנה</c:v>
                </c:pt>
                <c:pt idx="1">
                  <c:v>שדה בוקר</c:v>
                </c:pt>
                <c:pt idx="2">
                  <c:v>משאבים</c:v>
                </c:pt>
              </c:strCache>
            </c:strRef>
          </c:cat>
          <c:val>
            <c:numRef>
              <c:f>Sheet1!$D$2:$D$4</c:f>
              <c:numCache>
                <c:formatCode>General</c:formatCode>
                <c:ptCount val="3"/>
                <c:pt idx="0">
                  <c:v>1743</c:v>
                </c:pt>
                <c:pt idx="1">
                  <c:v>4315</c:v>
                </c:pt>
                <c:pt idx="2">
                  <c:v>5030</c:v>
                </c:pt>
              </c:numCache>
            </c:numRef>
          </c:val>
          <c:extLst>
            <c:ext xmlns:c16="http://schemas.microsoft.com/office/drawing/2014/chart" uri="{C3380CC4-5D6E-409C-BE32-E72D297353CC}">
              <c16:uniqueId val="{00000010-FD65-40F7-A6D7-B84873B9EC9B}"/>
            </c:ext>
          </c:extLst>
        </c:ser>
        <c:ser>
          <c:idx val="3"/>
          <c:order val="3"/>
          <c:tx>
            <c:strRef>
              <c:f>Sheet1!$E$1</c:f>
              <c:strCache>
                <c:ptCount val="1"/>
                <c:pt idx="0">
                  <c:v>2033</c:v>
                </c:pt>
              </c:strCache>
            </c:strRef>
          </c:tx>
          <c:spPr>
            <a:solidFill>
              <a:schemeClr val="accent4"/>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12-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14-FD65-40F7-A6D7-B84873B9EC9B}"/>
              </c:ext>
            </c:extLst>
          </c:dPt>
          <c:dPt>
            <c:idx val="2"/>
            <c:invertIfNegative val="0"/>
            <c:bubble3D val="0"/>
            <c:spPr>
              <a:solidFill>
                <a:srgbClr val="FFC000"/>
              </a:solidFill>
              <a:ln>
                <a:noFill/>
              </a:ln>
              <a:effectLst/>
            </c:spPr>
            <c:extLst>
              <c:ext xmlns:c16="http://schemas.microsoft.com/office/drawing/2014/chart" uri="{C3380CC4-5D6E-409C-BE32-E72D297353CC}">
                <c16:uniqueId val="{00000016-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ניצנה</c:v>
                </c:pt>
                <c:pt idx="1">
                  <c:v>שדה בוקר</c:v>
                </c:pt>
                <c:pt idx="2">
                  <c:v>משאבים</c:v>
                </c:pt>
              </c:strCache>
            </c:strRef>
          </c:cat>
          <c:val>
            <c:numRef>
              <c:f>Sheet1!$E$2:$E$4</c:f>
              <c:numCache>
                <c:formatCode>General</c:formatCode>
                <c:ptCount val="3"/>
                <c:pt idx="0">
                  <c:v>2471</c:v>
                </c:pt>
                <c:pt idx="1">
                  <c:v>5283</c:v>
                </c:pt>
                <c:pt idx="2">
                  <c:v>6594</c:v>
                </c:pt>
              </c:numCache>
            </c:numRef>
          </c:val>
          <c:extLst>
            <c:ext xmlns:c16="http://schemas.microsoft.com/office/drawing/2014/chart" uri="{C3380CC4-5D6E-409C-BE32-E72D297353CC}">
              <c16:uniqueId val="{00000017-FD65-40F7-A6D7-B84873B9EC9B}"/>
            </c:ext>
          </c:extLst>
        </c:ser>
        <c:ser>
          <c:idx val="4"/>
          <c:order val="4"/>
          <c:tx>
            <c:strRef>
              <c:f>Sheet1!$F$1</c:f>
              <c:strCache>
                <c:ptCount val="1"/>
                <c:pt idx="0">
                  <c:v>2038</c:v>
                </c:pt>
              </c:strCache>
            </c:strRef>
          </c:tx>
          <c:spPr>
            <a:solidFill>
              <a:srgbClr val="FFC000"/>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19-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1B-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ניצנה</c:v>
                </c:pt>
                <c:pt idx="1">
                  <c:v>שדה בוקר</c:v>
                </c:pt>
                <c:pt idx="2">
                  <c:v>משאבים</c:v>
                </c:pt>
              </c:strCache>
            </c:strRef>
          </c:cat>
          <c:val>
            <c:numRef>
              <c:f>Sheet1!$F$2:$F$4</c:f>
              <c:numCache>
                <c:formatCode>General</c:formatCode>
                <c:ptCount val="3"/>
                <c:pt idx="0">
                  <c:v>3343</c:v>
                </c:pt>
                <c:pt idx="1">
                  <c:v>6603</c:v>
                </c:pt>
                <c:pt idx="2">
                  <c:v>8318</c:v>
                </c:pt>
              </c:numCache>
            </c:numRef>
          </c:val>
          <c:extLst>
            <c:ext xmlns:c16="http://schemas.microsoft.com/office/drawing/2014/chart" uri="{C3380CC4-5D6E-409C-BE32-E72D297353CC}">
              <c16:uniqueId val="{0000001C-FD65-40F7-A6D7-B84873B9EC9B}"/>
            </c:ext>
          </c:extLst>
        </c:ser>
        <c:ser>
          <c:idx val="5"/>
          <c:order val="5"/>
          <c:tx>
            <c:strRef>
              <c:f>Sheet1!$G$1</c:f>
              <c:strCache>
                <c:ptCount val="1"/>
                <c:pt idx="0">
                  <c:v>2043</c:v>
                </c:pt>
              </c:strCache>
            </c:strRef>
          </c:tx>
          <c:spPr>
            <a:solidFill>
              <a:srgbClr val="FFC000"/>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1E-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20-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ניצנה</c:v>
                </c:pt>
                <c:pt idx="1">
                  <c:v>שדה בוקר</c:v>
                </c:pt>
                <c:pt idx="2">
                  <c:v>משאבים</c:v>
                </c:pt>
              </c:strCache>
            </c:strRef>
          </c:cat>
          <c:val>
            <c:numRef>
              <c:f>Sheet1!$G$2:$G$4</c:f>
              <c:numCache>
                <c:formatCode>General</c:formatCode>
                <c:ptCount val="3"/>
                <c:pt idx="0">
                  <c:v>4367</c:v>
                </c:pt>
                <c:pt idx="1">
                  <c:v>8659</c:v>
                </c:pt>
                <c:pt idx="2">
                  <c:v>10606</c:v>
                </c:pt>
              </c:numCache>
            </c:numRef>
          </c:val>
          <c:extLst>
            <c:ext xmlns:c16="http://schemas.microsoft.com/office/drawing/2014/chart" uri="{C3380CC4-5D6E-409C-BE32-E72D297353CC}">
              <c16:uniqueId val="{00000021-FD65-40F7-A6D7-B84873B9EC9B}"/>
            </c:ext>
          </c:extLst>
        </c:ser>
        <c:ser>
          <c:idx val="6"/>
          <c:order val="6"/>
          <c:tx>
            <c:strRef>
              <c:f>Sheet1!$H$1</c:f>
              <c:strCache>
                <c:ptCount val="1"/>
                <c:pt idx="0">
                  <c:v>2048</c:v>
                </c:pt>
              </c:strCache>
            </c:strRef>
          </c:tx>
          <c:spPr>
            <a:solidFill>
              <a:srgbClr val="FFC000"/>
            </a:solidFill>
            <a:ln>
              <a:noFill/>
            </a:ln>
            <a:effectLst/>
          </c:spPr>
          <c:invertIfNegative val="0"/>
          <c:dPt>
            <c:idx val="0"/>
            <c:invertIfNegative val="0"/>
            <c:bubble3D val="0"/>
            <c:spPr>
              <a:solidFill>
                <a:srgbClr val="A6A6A6"/>
              </a:solidFill>
              <a:ln>
                <a:noFill/>
              </a:ln>
              <a:effectLst/>
            </c:spPr>
            <c:extLst>
              <c:ext xmlns:c16="http://schemas.microsoft.com/office/drawing/2014/chart" uri="{C3380CC4-5D6E-409C-BE32-E72D297353CC}">
                <c16:uniqueId val="{00000023-FD65-40F7-A6D7-B84873B9EC9B}"/>
              </c:ext>
            </c:extLst>
          </c:dPt>
          <c:dPt>
            <c:idx val="1"/>
            <c:invertIfNegative val="0"/>
            <c:bubble3D val="0"/>
            <c:spPr>
              <a:solidFill>
                <a:srgbClr val="C55A11"/>
              </a:solidFill>
              <a:ln>
                <a:noFill/>
              </a:ln>
              <a:effectLst/>
            </c:spPr>
            <c:extLst>
              <c:ext xmlns:c16="http://schemas.microsoft.com/office/drawing/2014/chart" uri="{C3380CC4-5D6E-409C-BE32-E72D297353CC}">
                <c16:uniqueId val="{00000025-FD65-40F7-A6D7-B84873B9EC9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ניצנה</c:v>
                </c:pt>
                <c:pt idx="1">
                  <c:v>שדה בוקר</c:v>
                </c:pt>
                <c:pt idx="2">
                  <c:v>משאבים</c:v>
                </c:pt>
              </c:strCache>
            </c:strRef>
          </c:cat>
          <c:val>
            <c:numRef>
              <c:f>Sheet1!$H$2:$H$4</c:f>
              <c:numCache>
                <c:formatCode>General</c:formatCode>
                <c:ptCount val="3"/>
                <c:pt idx="0">
                  <c:v>5599</c:v>
                </c:pt>
                <c:pt idx="1">
                  <c:v>11179</c:v>
                </c:pt>
                <c:pt idx="2">
                  <c:v>12926</c:v>
                </c:pt>
              </c:numCache>
            </c:numRef>
          </c:val>
          <c:extLst>
            <c:ext xmlns:c16="http://schemas.microsoft.com/office/drawing/2014/chart" uri="{C3380CC4-5D6E-409C-BE32-E72D297353CC}">
              <c16:uniqueId val="{00000026-FD65-40F7-A6D7-B84873B9EC9B}"/>
            </c:ext>
          </c:extLst>
        </c:ser>
        <c:dLbls>
          <c:dLblPos val="outEnd"/>
          <c:showLegendKey val="0"/>
          <c:showVal val="1"/>
          <c:showCatName val="0"/>
          <c:showSerName val="0"/>
          <c:showPercent val="0"/>
          <c:showBubbleSize val="0"/>
        </c:dLbls>
        <c:gapWidth val="219"/>
        <c:overlap val="-27"/>
        <c:axId val="150609920"/>
        <c:axId val="150611456"/>
      </c:barChart>
      <c:catAx>
        <c:axId val="150609920"/>
        <c:scaling>
          <c:orientation val="minMax"/>
        </c:scaling>
        <c:delete val="1"/>
        <c:axPos val="b"/>
        <c:numFmt formatCode="General" sourceLinked="1"/>
        <c:majorTickMark val="out"/>
        <c:minorTickMark val="none"/>
        <c:tickLblPos val="none"/>
        <c:crossAx val="150611456"/>
        <c:crosses val="autoZero"/>
        <c:auto val="1"/>
        <c:lblAlgn val="ctr"/>
        <c:lblOffset val="100"/>
        <c:noMultiLvlLbl val="0"/>
      </c:catAx>
      <c:valAx>
        <c:axId val="150611456"/>
        <c:scaling>
          <c:orientation val="minMax"/>
          <c:max val="3100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50609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07.02.2023</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2/7/2023</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47_custom layout">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18288000" cy="8141110"/>
          </a:xfrm>
          <a:custGeom>
            <a:avLst/>
            <a:gdLst>
              <a:gd name="connsiteX0" fmla="*/ 0 w 18288000"/>
              <a:gd name="connsiteY0" fmla="*/ 0 h 5985875"/>
              <a:gd name="connsiteX1" fmla="*/ 18288000 w 18288000"/>
              <a:gd name="connsiteY1" fmla="*/ 0 h 5985875"/>
              <a:gd name="connsiteX2" fmla="*/ 18288000 w 18288000"/>
              <a:gd name="connsiteY2" fmla="*/ 2636754 h 5985875"/>
              <a:gd name="connsiteX3" fmla="*/ 18288000 w 18288000"/>
              <a:gd name="connsiteY3" fmla="*/ 5530922 h 5985875"/>
              <a:gd name="connsiteX4" fmla="*/ 18112566 w 18288000"/>
              <a:gd name="connsiteY4" fmla="*/ 5551427 h 5985875"/>
              <a:gd name="connsiteX5" fmla="*/ 9144001 w 18288000"/>
              <a:gd name="connsiteY5" fmla="*/ 5985875 h 5985875"/>
              <a:gd name="connsiteX6" fmla="*/ 175438 w 18288000"/>
              <a:gd name="connsiteY6" fmla="*/ 5551427 h 5985875"/>
              <a:gd name="connsiteX7" fmla="*/ 0 w 18288000"/>
              <a:gd name="connsiteY7" fmla="*/ 5530921 h 5985875"/>
              <a:gd name="connsiteX8" fmla="*/ 0 w 18288000"/>
              <a:gd name="connsiteY8" fmla="*/ 2636755 h 59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0" h="5985875">
                <a:moveTo>
                  <a:pt x="0" y="0"/>
                </a:moveTo>
                <a:lnTo>
                  <a:pt x="18288000" y="0"/>
                </a:lnTo>
                <a:lnTo>
                  <a:pt x="18288000" y="2636754"/>
                </a:lnTo>
                <a:lnTo>
                  <a:pt x="18288000" y="5530922"/>
                </a:lnTo>
                <a:lnTo>
                  <a:pt x="18112566" y="5551427"/>
                </a:lnTo>
                <a:cubicBezTo>
                  <a:pt x="15675349" y="5822836"/>
                  <a:pt x="12550777" y="5985875"/>
                  <a:pt x="9144001" y="5985875"/>
                </a:cubicBezTo>
                <a:cubicBezTo>
                  <a:pt x="5737228" y="5985875"/>
                  <a:pt x="2612657" y="5822836"/>
                  <a:pt x="175438" y="5551427"/>
                </a:cubicBezTo>
                <a:lnTo>
                  <a:pt x="0" y="5530921"/>
                </a:lnTo>
                <a:lnTo>
                  <a:pt x="0" y="26367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solidFill>
                <a:schemeClr val="tx1"/>
              </a:solidFill>
              <a:latin typeface="Calibri" panose="020F0502020204030204" pitchFamily="34" charset="0"/>
            </a:endParaRPr>
          </a:p>
        </p:txBody>
      </p:sp>
    </p:spTree>
    <p:extLst>
      <p:ext uri="{BB962C8B-B14F-4D97-AF65-F5344CB8AC3E}">
        <p14:creationId xmlns:p14="http://schemas.microsoft.com/office/powerpoint/2010/main" val="105709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46_custom layou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896100" y="5391489"/>
            <a:ext cx="11391900" cy="148556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605487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49_custom layout">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348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ground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736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ortfolio 20">
    <p:spTree>
      <p:nvGrpSpPr>
        <p:cNvPr id="1" name=""/>
        <p:cNvGrpSpPr/>
        <p:nvPr/>
      </p:nvGrpSpPr>
      <p:grpSpPr>
        <a:xfrm>
          <a:off x="0" y="0"/>
          <a:ext cx="0" cy="0"/>
          <a:chOff x="0" y="0"/>
          <a:chExt cx="0" cy="0"/>
        </a:xfrm>
      </p:grpSpPr>
      <p:sp>
        <p:nvSpPr>
          <p:cNvPr id="69" name="Picture Placeholder 2"/>
          <p:cNvSpPr>
            <a:spLocks noGrp="1"/>
          </p:cNvSpPr>
          <p:nvPr>
            <p:ph type="pic" sz="quarter" idx="14"/>
          </p:nvPr>
        </p:nvSpPr>
        <p:spPr>
          <a:xfrm>
            <a:off x="0" y="0"/>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0" name="Picture Placeholder 2"/>
          <p:cNvSpPr>
            <a:spLocks noGrp="1"/>
          </p:cNvSpPr>
          <p:nvPr>
            <p:ph type="pic" sz="quarter" idx="15"/>
          </p:nvPr>
        </p:nvSpPr>
        <p:spPr>
          <a:xfrm>
            <a:off x="0" y="3463828"/>
            <a:ext cx="3555048" cy="336093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1" name="Picture Placeholder 2"/>
          <p:cNvSpPr>
            <a:spLocks noGrp="1"/>
          </p:cNvSpPr>
          <p:nvPr>
            <p:ph type="pic" sz="quarter" idx="16"/>
          </p:nvPr>
        </p:nvSpPr>
        <p:spPr>
          <a:xfrm>
            <a:off x="0" y="6961941"/>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2" name="Picture Placeholder 2"/>
          <p:cNvSpPr>
            <a:spLocks noGrp="1"/>
          </p:cNvSpPr>
          <p:nvPr>
            <p:ph type="pic" sz="quarter" idx="17"/>
          </p:nvPr>
        </p:nvSpPr>
        <p:spPr>
          <a:xfrm>
            <a:off x="3691781" y="0"/>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4" name="Picture Placeholder 2"/>
          <p:cNvSpPr>
            <a:spLocks noGrp="1"/>
          </p:cNvSpPr>
          <p:nvPr>
            <p:ph type="pic" sz="quarter" idx="19"/>
          </p:nvPr>
        </p:nvSpPr>
        <p:spPr>
          <a:xfrm>
            <a:off x="3691781" y="6961941"/>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5" name="Picture Placeholder 2"/>
          <p:cNvSpPr>
            <a:spLocks noGrp="1"/>
          </p:cNvSpPr>
          <p:nvPr>
            <p:ph type="pic" sz="quarter" idx="20"/>
          </p:nvPr>
        </p:nvSpPr>
        <p:spPr>
          <a:xfrm>
            <a:off x="7383562" y="0"/>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6" name="Picture Placeholder 2"/>
          <p:cNvSpPr>
            <a:spLocks noGrp="1"/>
          </p:cNvSpPr>
          <p:nvPr>
            <p:ph type="pic" sz="quarter" idx="22"/>
          </p:nvPr>
        </p:nvSpPr>
        <p:spPr>
          <a:xfrm>
            <a:off x="7383562" y="6961941"/>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7" name="Picture Placeholder 2"/>
          <p:cNvSpPr>
            <a:spLocks noGrp="1"/>
          </p:cNvSpPr>
          <p:nvPr>
            <p:ph type="pic" sz="quarter" idx="23"/>
          </p:nvPr>
        </p:nvSpPr>
        <p:spPr>
          <a:xfrm>
            <a:off x="11074400" y="0"/>
            <a:ext cx="352181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8" name="Picture Placeholder 2"/>
          <p:cNvSpPr>
            <a:spLocks noGrp="1"/>
          </p:cNvSpPr>
          <p:nvPr>
            <p:ph type="pic" sz="quarter" idx="24"/>
          </p:nvPr>
        </p:nvSpPr>
        <p:spPr>
          <a:xfrm>
            <a:off x="11074400" y="6961941"/>
            <a:ext cx="352181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9" name="Picture Placeholder 2"/>
          <p:cNvSpPr>
            <a:spLocks noGrp="1"/>
          </p:cNvSpPr>
          <p:nvPr>
            <p:ph type="pic" sz="quarter" idx="25"/>
          </p:nvPr>
        </p:nvSpPr>
        <p:spPr>
          <a:xfrm>
            <a:off x="14732952" y="0"/>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0" name="Picture Placeholder 2"/>
          <p:cNvSpPr>
            <a:spLocks noGrp="1"/>
          </p:cNvSpPr>
          <p:nvPr>
            <p:ph type="pic" sz="quarter" idx="26"/>
          </p:nvPr>
        </p:nvSpPr>
        <p:spPr>
          <a:xfrm>
            <a:off x="14732952" y="3463828"/>
            <a:ext cx="3555048" cy="336093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1" name="Picture Placeholder 2"/>
          <p:cNvSpPr>
            <a:spLocks noGrp="1"/>
          </p:cNvSpPr>
          <p:nvPr>
            <p:ph type="pic" sz="quarter" idx="27"/>
          </p:nvPr>
        </p:nvSpPr>
        <p:spPr>
          <a:xfrm>
            <a:off x="14732952" y="6961941"/>
            <a:ext cx="3555048" cy="33266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74964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pening Animated 07">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4650222"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6" name="Picture Placeholder 2"/>
          <p:cNvSpPr>
            <a:spLocks noGrp="1"/>
          </p:cNvSpPr>
          <p:nvPr>
            <p:ph type="pic" sz="quarter" idx="11"/>
          </p:nvPr>
        </p:nvSpPr>
        <p:spPr>
          <a:xfrm>
            <a:off x="4802688" y="0"/>
            <a:ext cx="4650222"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3202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9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0-#ppt_w/2"/>
                                          </p:val>
                                        </p:tav>
                                        <p:tav tm="100000">
                                          <p:val>
                                            <p:strVal val="#ppt_x"/>
                                          </p:val>
                                        </p:tav>
                                      </p:tavLst>
                                    </p:anim>
                                    <p:anim calcmode="lin" valueType="num">
                                      <p:cBhvr additive="base">
                                        <p:cTn id="8" dur="9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900" fill="hold"/>
                                        <p:tgtEl>
                                          <p:spTgt spid="5"/>
                                        </p:tgtEl>
                                        <p:attrNameLst>
                                          <p:attrName>ppt_x</p:attrName>
                                        </p:attrNameLst>
                                      </p:cBhvr>
                                      <p:tavLst>
                                        <p:tav tm="0">
                                          <p:val>
                                            <p:strVal val="0-#ppt_w/2"/>
                                          </p:val>
                                        </p:tav>
                                        <p:tav tm="100000">
                                          <p:val>
                                            <p:strVal val="#ppt_x"/>
                                          </p:val>
                                        </p:tav>
                                      </p:tavLst>
                                    </p:anim>
                                    <p:anim calcmode="lin" valueType="num">
                                      <p:cBhvr additive="base">
                                        <p:cTn id="12"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 team 1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1720064" y="2975429"/>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4763075" y="2975429"/>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7806086" y="2975429"/>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10849097" y="2975429"/>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13892108" y="2975429"/>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7"/>
          </p:nvPr>
        </p:nvSpPr>
        <p:spPr>
          <a:xfrm>
            <a:off x="1720064" y="6096001"/>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8"/>
          </p:nvPr>
        </p:nvSpPr>
        <p:spPr>
          <a:xfrm>
            <a:off x="4763075" y="6096001"/>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19"/>
          </p:nvPr>
        </p:nvSpPr>
        <p:spPr>
          <a:xfrm>
            <a:off x="7806086" y="6096001"/>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0"/>
          </p:nvPr>
        </p:nvSpPr>
        <p:spPr>
          <a:xfrm>
            <a:off x="10849097" y="6096001"/>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1"/>
          </p:nvPr>
        </p:nvSpPr>
        <p:spPr>
          <a:xfrm>
            <a:off x="13892108" y="6096001"/>
            <a:ext cx="2675830" cy="2540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573391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0" y="0"/>
            <a:ext cx="9938871" cy="10288588"/>
          </a:xfrm>
          <a:custGeom>
            <a:avLst/>
            <a:gdLst>
              <a:gd name="connsiteX0" fmla="*/ 2240871 w 9938870"/>
              <a:gd name="connsiteY0" fmla="*/ 8456992 h 10288587"/>
              <a:gd name="connsiteX1" fmla="*/ 2755778 w 9938870"/>
              <a:gd name="connsiteY1" fmla="*/ 10288587 h 10288587"/>
              <a:gd name="connsiteX2" fmla="*/ 1728004 w 9938870"/>
              <a:gd name="connsiteY2" fmla="*/ 10288587 h 10288587"/>
              <a:gd name="connsiteX3" fmla="*/ 0 w 9938870"/>
              <a:gd name="connsiteY3" fmla="*/ 497470 h 10288587"/>
              <a:gd name="connsiteX4" fmla="*/ 2078128 w 9938870"/>
              <a:gd name="connsiteY4" fmla="*/ 7879621 h 10288587"/>
              <a:gd name="connsiteX5" fmla="*/ 1400121 w 9938870"/>
              <a:gd name="connsiteY5" fmla="*/ 10288587 h 10288587"/>
              <a:gd name="connsiteX6" fmla="*/ 887256 w 9938870"/>
              <a:gd name="connsiteY6" fmla="*/ 10288587 h 10288587"/>
              <a:gd name="connsiteX7" fmla="*/ 350800 w 9938870"/>
              <a:gd name="connsiteY7" fmla="*/ 10288587 h 10288587"/>
              <a:gd name="connsiteX8" fmla="*/ 0 w 9938870"/>
              <a:gd name="connsiteY8" fmla="*/ 10288587 h 10288587"/>
              <a:gd name="connsiteX9" fmla="*/ 4625711 w 9938870"/>
              <a:gd name="connsiteY9" fmla="*/ 0 h 10288587"/>
              <a:gd name="connsiteX10" fmla="*/ 8434894 w 9938870"/>
              <a:gd name="connsiteY10" fmla="*/ 0 h 10288587"/>
              <a:gd name="connsiteX11" fmla="*/ 9938870 w 9938870"/>
              <a:gd name="connsiteY11" fmla="*/ 0 h 10288587"/>
              <a:gd name="connsiteX12" fmla="*/ 6998628 w 9938870"/>
              <a:gd name="connsiteY12" fmla="*/ 10288587 h 10288587"/>
              <a:gd name="connsiteX13" fmla="*/ 5495678 w 9938870"/>
              <a:gd name="connsiteY13" fmla="*/ 10288587 h 10288587"/>
              <a:gd name="connsiteX14" fmla="*/ 3082752 w 9938870"/>
              <a:gd name="connsiteY14" fmla="*/ 10288587 h 10288587"/>
              <a:gd name="connsiteX15" fmla="*/ 2405654 w 9938870"/>
              <a:gd name="connsiteY15" fmla="*/ 7880861 h 10288587"/>
              <a:gd name="connsiteX16" fmla="*/ 180706 w 9938870"/>
              <a:gd name="connsiteY16" fmla="*/ 0 h 10288587"/>
              <a:gd name="connsiteX17" fmla="*/ 352172 w 9938870"/>
              <a:gd name="connsiteY17" fmla="*/ 0 h 10288587"/>
              <a:gd name="connsiteX18" fmla="*/ 2973449 w 9938870"/>
              <a:gd name="connsiteY18" fmla="*/ 0 h 10288587"/>
              <a:gd name="connsiteX19" fmla="*/ 4059744 w 9938870"/>
              <a:gd name="connsiteY19" fmla="*/ 0 h 10288587"/>
              <a:gd name="connsiteX20" fmla="*/ 4303082 w 9938870"/>
              <a:gd name="connsiteY20" fmla="*/ 0 h 10288587"/>
              <a:gd name="connsiteX21" fmla="*/ 2241380 w 9938870"/>
              <a:gd name="connsiteY21" fmla="*/ 7315076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38870" h="10288587">
                <a:moveTo>
                  <a:pt x="2240871" y="8456992"/>
                </a:moveTo>
                <a:lnTo>
                  <a:pt x="2755778" y="10288587"/>
                </a:lnTo>
                <a:lnTo>
                  <a:pt x="1728004" y="10288587"/>
                </a:lnTo>
                <a:close/>
                <a:moveTo>
                  <a:pt x="0" y="497470"/>
                </a:moveTo>
                <a:lnTo>
                  <a:pt x="2078128" y="7879621"/>
                </a:lnTo>
                <a:lnTo>
                  <a:pt x="1400121" y="10288587"/>
                </a:lnTo>
                <a:lnTo>
                  <a:pt x="887256" y="10288587"/>
                </a:lnTo>
                <a:lnTo>
                  <a:pt x="350800" y="10288587"/>
                </a:lnTo>
                <a:lnTo>
                  <a:pt x="0" y="10288587"/>
                </a:lnTo>
                <a:close/>
                <a:moveTo>
                  <a:pt x="4625711" y="0"/>
                </a:moveTo>
                <a:lnTo>
                  <a:pt x="8434894" y="0"/>
                </a:lnTo>
                <a:lnTo>
                  <a:pt x="9938870" y="0"/>
                </a:lnTo>
                <a:lnTo>
                  <a:pt x="6998628" y="10288587"/>
                </a:lnTo>
                <a:lnTo>
                  <a:pt x="5495678" y="10288587"/>
                </a:lnTo>
                <a:lnTo>
                  <a:pt x="3082752" y="10288587"/>
                </a:lnTo>
                <a:lnTo>
                  <a:pt x="2405654" y="7880861"/>
                </a:lnTo>
                <a:close/>
                <a:moveTo>
                  <a:pt x="180706" y="0"/>
                </a:moveTo>
                <a:lnTo>
                  <a:pt x="352172" y="0"/>
                </a:lnTo>
                <a:lnTo>
                  <a:pt x="2973449" y="0"/>
                </a:lnTo>
                <a:lnTo>
                  <a:pt x="4059744" y="0"/>
                </a:lnTo>
                <a:lnTo>
                  <a:pt x="4303082" y="0"/>
                </a:lnTo>
                <a:lnTo>
                  <a:pt x="2241380" y="73150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74723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3" name="Freeform 7"/>
          <p:cNvSpPr>
            <a:spLocks noGrp="1"/>
          </p:cNvSpPr>
          <p:nvPr>
            <p:ph type="pic" sz="quarter" idx="10"/>
          </p:nvPr>
        </p:nvSpPr>
        <p:spPr bwMode="auto">
          <a:xfrm>
            <a:off x="6589354" y="0"/>
            <a:ext cx="11698645" cy="9531080"/>
          </a:xfrm>
          <a:custGeom>
            <a:avLst/>
            <a:gdLst>
              <a:gd name="T0" fmla="*/ 0 w 5751"/>
              <a:gd name="T1" fmla="*/ 0 h 4215"/>
              <a:gd name="T2" fmla="*/ 5751 w 5751"/>
              <a:gd name="T3" fmla="*/ 0 h 4215"/>
              <a:gd name="T4" fmla="*/ 5751 w 5751"/>
              <a:gd name="T5" fmla="*/ 3375 h 4215"/>
              <a:gd name="T6" fmla="*/ 1669 w 5751"/>
              <a:gd name="T7" fmla="*/ 4215 h 4215"/>
              <a:gd name="T8" fmla="*/ 0 w 5751"/>
              <a:gd name="T9" fmla="*/ 0 h 4215"/>
            </a:gdLst>
            <a:ahLst/>
            <a:cxnLst>
              <a:cxn ang="0">
                <a:pos x="T0" y="T1"/>
              </a:cxn>
              <a:cxn ang="0">
                <a:pos x="T2" y="T3"/>
              </a:cxn>
              <a:cxn ang="0">
                <a:pos x="T4" y="T5"/>
              </a:cxn>
              <a:cxn ang="0">
                <a:pos x="T6" y="T7"/>
              </a:cxn>
              <a:cxn ang="0">
                <a:pos x="T8" y="T9"/>
              </a:cxn>
            </a:cxnLst>
            <a:rect l="0" t="0" r="r" b="b"/>
            <a:pathLst>
              <a:path w="5751" h="4215">
                <a:moveTo>
                  <a:pt x="0" y="0"/>
                </a:moveTo>
                <a:lnTo>
                  <a:pt x="5751" y="0"/>
                </a:lnTo>
                <a:lnTo>
                  <a:pt x="5751" y="3375"/>
                </a:lnTo>
                <a:lnTo>
                  <a:pt x="1669" y="4215"/>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14849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
        <p:nvSpPr>
          <p:cNvPr id="12" name="Freeform 6"/>
          <p:cNvSpPr>
            <a:spLocks noGrp="1"/>
          </p:cNvSpPr>
          <p:nvPr>
            <p:ph type="pic" sz="quarter" idx="14"/>
          </p:nvPr>
        </p:nvSpPr>
        <p:spPr bwMode="auto">
          <a:xfrm>
            <a:off x="14865482" y="0"/>
            <a:ext cx="3422517" cy="10288588"/>
          </a:xfrm>
          <a:custGeom>
            <a:avLst/>
            <a:gdLst>
              <a:gd name="T0" fmla="*/ 1482 w 1482"/>
              <a:gd name="T1" fmla="*/ 0 h 4549"/>
              <a:gd name="T2" fmla="*/ 1482 w 1482"/>
              <a:gd name="T3" fmla="*/ 4549 h 4549"/>
              <a:gd name="T4" fmla="*/ 0 w 1482"/>
              <a:gd name="T5" fmla="*/ 4549 h 4549"/>
              <a:gd name="T6" fmla="*/ 1482 w 1482"/>
              <a:gd name="T7" fmla="*/ 0 h 4549"/>
            </a:gdLst>
            <a:ahLst/>
            <a:cxnLst>
              <a:cxn ang="0">
                <a:pos x="T0" y="T1"/>
              </a:cxn>
              <a:cxn ang="0">
                <a:pos x="T2" y="T3"/>
              </a:cxn>
              <a:cxn ang="0">
                <a:pos x="T4" y="T5"/>
              </a:cxn>
              <a:cxn ang="0">
                <a:pos x="T6" y="T7"/>
              </a:cxn>
            </a:cxnLst>
            <a:rect l="0" t="0" r="r" b="b"/>
            <a:pathLst>
              <a:path w="1482" h="4549">
                <a:moveTo>
                  <a:pt x="1482" y="0"/>
                </a:moveTo>
                <a:lnTo>
                  <a:pt x="1482" y="4549"/>
                </a:lnTo>
                <a:lnTo>
                  <a:pt x="0" y="4549"/>
                </a:lnTo>
                <a:lnTo>
                  <a:pt x="1482"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Freeform 8"/>
          <p:cNvSpPr>
            <a:spLocks noGrp="1"/>
          </p:cNvSpPr>
          <p:nvPr>
            <p:ph type="pic" sz="quarter" idx="13"/>
          </p:nvPr>
        </p:nvSpPr>
        <p:spPr bwMode="auto">
          <a:xfrm>
            <a:off x="5093444" y="0"/>
            <a:ext cx="8101117" cy="10288588"/>
          </a:xfrm>
          <a:custGeom>
            <a:avLst/>
            <a:gdLst>
              <a:gd name="T0" fmla="*/ 1483 w 3515"/>
              <a:gd name="T1" fmla="*/ 0 h 4549"/>
              <a:gd name="T2" fmla="*/ 3515 w 3515"/>
              <a:gd name="T3" fmla="*/ 0 h 4549"/>
              <a:gd name="T4" fmla="*/ 2032 w 3515"/>
              <a:gd name="T5" fmla="*/ 4549 h 4549"/>
              <a:gd name="T6" fmla="*/ 0 w 3515"/>
              <a:gd name="T7" fmla="*/ 4549 h 4549"/>
              <a:gd name="T8" fmla="*/ 1483 w 3515"/>
              <a:gd name="T9" fmla="*/ 0 h 4549"/>
            </a:gdLst>
            <a:ahLst/>
            <a:cxnLst>
              <a:cxn ang="0">
                <a:pos x="T0" y="T1"/>
              </a:cxn>
              <a:cxn ang="0">
                <a:pos x="T2" y="T3"/>
              </a:cxn>
              <a:cxn ang="0">
                <a:pos x="T4" y="T5"/>
              </a:cxn>
              <a:cxn ang="0">
                <a:pos x="T6" y="T7"/>
              </a:cxn>
              <a:cxn ang="0">
                <a:pos x="T8" y="T9"/>
              </a:cxn>
            </a:cxnLst>
            <a:rect l="0" t="0" r="r" b="b"/>
            <a:pathLst>
              <a:path w="3515" h="4549">
                <a:moveTo>
                  <a:pt x="1483" y="0"/>
                </a:moveTo>
                <a:lnTo>
                  <a:pt x="3515" y="0"/>
                </a:lnTo>
                <a:lnTo>
                  <a:pt x="2032" y="4549"/>
                </a:lnTo>
                <a:lnTo>
                  <a:pt x="0" y="4549"/>
                </a:lnTo>
                <a:lnTo>
                  <a:pt x="1483"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9"/>
          <p:cNvSpPr>
            <a:spLocks noGrp="1"/>
          </p:cNvSpPr>
          <p:nvPr>
            <p:ph type="pic" sz="quarter" idx="12"/>
          </p:nvPr>
        </p:nvSpPr>
        <p:spPr bwMode="auto">
          <a:xfrm>
            <a:off x="10094701" y="0"/>
            <a:ext cx="7882164" cy="10288588"/>
          </a:xfrm>
          <a:custGeom>
            <a:avLst/>
            <a:gdLst>
              <a:gd name="T0" fmla="*/ 1484 w 3420"/>
              <a:gd name="T1" fmla="*/ 0 h 4549"/>
              <a:gd name="T2" fmla="*/ 3420 w 3420"/>
              <a:gd name="T3" fmla="*/ 0 h 4549"/>
              <a:gd name="T4" fmla="*/ 1937 w 3420"/>
              <a:gd name="T5" fmla="*/ 4549 h 4549"/>
              <a:gd name="T6" fmla="*/ 0 w 3420"/>
              <a:gd name="T7" fmla="*/ 4549 h 4549"/>
              <a:gd name="T8" fmla="*/ 1484 w 3420"/>
              <a:gd name="T9" fmla="*/ 0 h 4549"/>
            </a:gdLst>
            <a:ahLst/>
            <a:cxnLst>
              <a:cxn ang="0">
                <a:pos x="T0" y="T1"/>
              </a:cxn>
              <a:cxn ang="0">
                <a:pos x="T2" y="T3"/>
              </a:cxn>
              <a:cxn ang="0">
                <a:pos x="T4" y="T5"/>
              </a:cxn>
              <a:cxn ang="0">
                <a:pos x="T6" y="T7"/>
              </a:cxn>
              <a:cxn ang="0">
                <a:pos x="T8" y="T9"/>
              </a:cxn>
            </a:cxnLst>
            <a:rect l="0" t="0" r="r" b="b"/>
            <a:pathLst>
              <a:path w="3420" h="4549">
                <a:moveTo>
                  <a:pt x="1484" y="0"/>
                </a:moveTo>
                <a:lnTo>
                  <a:pt x="3420" y="0"/>
                </a:lnTo>
                <a:lnTo>
                  <a:pt x="1937" y="4549"/>
                </a:lnTo>
                <a:lnTo>
                  <a:pt x="0" y="4549"/>
                </a:lnTo>
                <a:lnTo>
                  <a:pt x="148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Freeform 9"/>
          <p:cNvSpPr>
            <a:spLocks noGrp="1"/>
          </p:cNvSpPr>
          <p:nvPr>
            <p:ph type="pic" sz="quarter" idx="11"/>
          </p:nvPr>
        </p:nvSpPr>
        <p:spPr bwMode="auto">
          <a:xfrm>
            <a:off x="311134" y="0"/>
            <a:ext cx="7882164" cy="10288588"/>
          </a:xfrm>
          <a:custGeom>
            <a:avLst/>
            <a:gdLst>
              <a:gd name="T0" fmla="*/ 1484 w 3420"/>
              <a:gd name="T1" fmla="*/ 0 h 4549"/>
              <a:gd name="T2" fmla="*/ 3420 w 3420"/>
              <a:gd name="T3" fmla="*/ 0 h 4549"/>
              <a:gd name="T4" fmla="*/ 1937 w 3420"/>
              <a:gd name="T5" fmla="*/ 4549 h 4549"/>
              <a:gd name="T6" fmla="*/ 0 w 3420"/>
              <a:gd name="T7" fmla="*/ 4549 h 4549"/>
              <a:gd name="T8" fmla="*/ 1484 w 3420"/>
              <a:gd name="T9" fmla="*/ 0 h 4549"/>
            </a:gdLst>
            <a:ahLst/>
            <a:cxnLst>
              <a:cxn ang="0">
                <a:pos x="T0" y="T1"/>
              </a:cxn>
              <a:cxn ang="0">
                <a:pos x="T2" y="T3"/>
              </a:cxn>
              <a:cxn ang="0">
                <a:pos x="T4" y="T5"/>
              </a:cxn>
              <a:cxn ang="0">
                <a:pos x="T6" y="T7"/>
              </a:cxn>
              <a:cxn ang="0">
                <a:pos x="T8" y="T9"/>
              </a:cxn>
            </a:cxnLst>
            <a:rect l="0" t="0" r="r" b="b"/>
            <a:pathLst>
              <a:path w="3420" h="4549">
                <a:moveTo>
                  <a:pt x="1484" y="0"/>
                </a:moveTo>
                <a:lnTo>
                  <a:pt x="3420" y="0"/>
                </a:lnTo>
                <a:lnTo>
                  <a:pt x="1937" y="4549"/>
                </a:lnTo>
                <a:lnTo>
                  <a:pt x="0" y="4549"/>
                </a:lnTo>
                <a:lnTo>
                  <a:pt x="148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10"/>
          <p:cNvSpPr>
            <a:spLocks noGrp="1"/>
          </p:cNvSpPr>
          <p:nvPr>
            <p:ph type="pic" sz="quarter" idx="10"/>
          </p:nvPr>
        </p:nvSpPr>
        <p:spPr bwMode="auto">
          <a:xfrm>
            <a:off x="0" y="0"/>
            <a:ext cx="3422522" cy="10288588"/>
          </a:xfrm>
          <a:custGeom>
            <a:avLst/>
            <a:gdLst>
              <a:gd name="T0" fmla="*/ 0 w 1483"/>
              <a:gd name="T1" fmla="*/ 0 h 4549"/>
              <a:gd name="T2" fmla="*/ 1483 w 1483"/>
              <a:gd name="T3" fmla="*/ 0 h 4549"/>
              <a:gd name="T4" fmla="*/ 0 w 1483"/>
              <a:gd name="T5" fmla="*/ 4549 h 4549"/>
              <a:gd name="T6" fmla="*/ 0 w 1483"/>
              <a:gd name="T7" fmla="*/ 0 h 4549"/>
            </a:gdLst>
            <a:ahLst/>
            <a:cxnLst>
              <a:cxn ang="0">
                <a:pos x="T0" y="T1"/>
              </a:cxn>
              <a:cxn ang="0">
                <a:pos x="T2" y="T3"/>
              </a:cxn>
              <a:cxn ang="0">
                <a:pos x="T4" y="T5"/>
              </a:cxn>
              <a:cxn ang="0">
                <a:pos x="T6" y="T7"/>
              </a:cxn>
            </a:cxnLst>
            <a:rect l="0" t="0" r="r" b="b"/>
            <a:pathLst>
              <a:path w="1483" h="4549">
                <a:moveTo>
                  <a:pt x="0" y="0"/>
                </a:moveTo>
                <a:lnTo>
                  <a:pt x="1483" y="0"/>
                </a:lnTo>
                <a:lnTo>
                  <a:pt x="0" y="4549"/>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727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6582155" y="0"/>
            <a:ext cx="11705845" cy="10288588"/>
          </a:xfrm>
          <a:custGeom>
            <a:avLst/>
            <a:gdLst>
              <a:gd name="connsiteX0" fmla="*/ 10043317 w 11705845"/>
              <a:gd name="connsiteY0" fmla="*/ 0 h 10288588"/>
              <a:gd name="connsiteX1" fmla="*/ 11705845 w 11705845"/>
              <a:gd name="connsiteY1" fmla="*/ 0 h 10288588"/>
              <a:gd name="connsiteX2" fmla="*/ 11705845 w 11705845"/>
              <a:gd name="connsiteY2" fmla="*/ 3129719 h 10288588"/>
              <a:gd name="connsiteX3" fmla="*/ 9384096 w 11705845"/>
              <a:gd name="connsiteY3" fmla="*/ 673013 h 10288588"/>
              <a:gd name="connsiteX4" fmla="*/ 0 w 11705845"/>
              <a:gd name="connsiteY4" fmla="*/ 0 h 10288588"/>
              <a:gd name="connsiteX5" fmla="*/ 1515023 w 11705845"/>
              <a:gd name="connsiteY5" fmla="*/ 0 h 10288588"/>
              <a:gd name="connsiteX6" fmla="*/ 6896747 w 11705845"/>
              <a:gd name="connsiteY6" fmla="*/ 0 h 10288588"/>
              <a:gd name="connsiteX7" fmla="*/ 8407248 w 11705845"/>
              <a:gd name="connsiteY7" fmla="*/ 0 h 10288588"/>
              <a:gd name="connsiteX8" fmla="*/ 11705845 w 11705845"/>
              <a:gd name="connsiteY8" fmla="*/ 3487858 h 10288588"/>
              <a:gd name="connsiteX9" fmla="*/ 11705845 w 11705845"/>
              <a:gd name="connsiteY9" fmla="*/ 10288588 h 10288588"/>
              <a:gd name="connsiteX10" fmla="*/ 11245089 w 11705845"/>
              <a:gd name="connsiteY10" fmla="*/ 10288588 h 10288588"/>
              <a:gd name="connsiteX11" fmla="*/ 9732328 w 11705845"/>
              <a:gd name="connsiteY11"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5845" h="10288588">
                <a:moveTo>
                  <a:pt x="10043317" y="0"/>
                </a:moveTo>
                <a:lnTo>
                  <a:pt x="11705845" y="0"/>
                </a:lnTo>
                <a:lnTo>
                  <a:pt x="11705845" y="3129719"/>
                </a:lnTo>
                <a:lnTo>
                  <a:pt x="9384096" y="673013"/>
                </a:lnTo>
                <a:close/>
                <a:moveTo>
                  <a:pt x="0" y="0"/>
                </a:moveTo>
                <a:lnTo>
                  <a:pt x="1515023" y="0"/>
                </a:lnTo>
                <a:lnTo>
                  <a:pt x="6896747" y="0"/>
                </a:lnTo>
                <a:lnTo>
                  <a:pt x="8407248" y="0"/>
                </a:lnTo>
                <a:lnTo>
                  <a:pt x="11705845" y="3487858"/>
                </a:lnTo>
                <a:lnTo>
                  <a:pt x="11705845" y="10288588"/>
                </a:lnTo>
                <a:lnTo>
                  <a:pt x="11245089" y="10288588"/>
                </a:lnTo>
                <a:lnTo>
                  <a:pt x="9732328"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Freeform 8"/>
          <p:cNvSpPr>
            <a:spLocks noGrp="1"/>
          </p:cNvSpPr>
          <p:nvPr>
            <p:ph type="pic" sz="quarter" idx="11"/>
          </p:nvPr>
        </p:nvSpPr>
        <p:spPr bwMode="auto">
          <a:xfrm>
            <a:off x="6536930" y="5426948"/>
            <a:ext cx="9384097" cy="4861640"/>
          </a:xfrm>
          <a:custGeom>
            <a:avLst/>
            <a:gdLst>
              <a:gd name="T0" fmla="*/ 4153 w 4153"/>
              <a:gd name="T1" fmla="*/ 2152 h 2152"/>
              <a:gd name="T2" fmla="*/ 0 w 4153"/>
              <a:gd name="T3" fmla="*/ 2152 h 2152"/>
              <a:gd name="T4" fmla="*/ 2119 w 4153"/>
              <a:gd name="T5" fmla="*/ 0 h 2152"/>
              <a:gd name="T6" fmla="*/ 4153 w 4153"/>
              <a:gd name="T7" fmla="*/ 2152 h 2152"/>
            </a:gdLst>
            <a:ahLst/>
            <a:cxnLst>
              <a:cxn ang="0">
                <a:pos x="T0" y="T1"/>
              </a:cxn>
              <a:cxn ang="0">
                <a:pos x="T2" y="T3"/>
              </a:cxn>
              <a:cxn ang="0">
                <a:pos x="T4" y="T5"/>
              </a:cxn>
              <a:cxn ang="0">
                <a:pos x="T6" y="T7"/>
              </a:cxn>
            </a:cxnLst>
            <a:rect l="0" t="0" r="r" b="b"/>
            <a:pathLst>
              <a:path w="4153" h="2152">
                <a:moveTo>
                  <a:pt x="4153" y="2152"/>
                </a:moveTo>
                <a:lnTo>
                  <a:pt x="0" y="2152"/>
                </a:lnTo>
                <a:lnTo>
                  <a:pt x="2119" y="0"/>
                </a:lnTo>
                <a:lnTo>
                  <a:pt x="4153" y="21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66565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5" name="Рисунок 5"/>
          <p:cNvSpPr>
            <a:spLocks noGrp="1"/>
          </p:cNvSpPr>
          <p:nvPr>
            <p:ph type="pic" sz="quarter" idx="10"/>
          </p:nvPr>
        </p:nvSpPr>
        <p:spPr>
          <a:xfrm>
            <a:off x="8125284" y="0"/>
            <a:ext cx="10162716" cy="10288588"/>
          </a:xfrm>
          <a:custGeom>
            <a:avLst/>
            <a:gdLst>
              <a:gd name="connsiteX0" fmla="*/ 2165100 w 10162716"/>
              <a:gd name="connsiteY0" fmla="*/ 3353594 h 10288587"/>
              <a:gd name="connsiteX1" fmla="*/ 2165100 w 10162716"/>
              <a:gd name="connsiteY1" fmla="*/ 6934994 h 10288587"/>
              <a:gd name="connsiteX2" fmla="*/ 0 w 10162716"/>
              <a:gd name="connsiteY2" fmla="*/ 5144294 h 10288587"/>
              <a:gd name="connsiteX3" fmla="*/ 2165102 w 10162716"/>
              <a:gd name="connsiteY3" fmla="*/ 0 h 10288587"/>
              <a:gd name="connsiteX4" fmla="*/ 10162716 w 10162716"/>
              <a:gd name="connsiteY4" fmla="*/ 0 h 10288587"/>
              <a:gd name="connsiteX5" fmla="*/ 10162716 w 10162716"/>
              <a:gd name="connsiteY5" fmla="*/ 10288587 h 10288587"/>
              <a:gd name="connsiteX6" fmla="*/ 2165102 w 10162716"/>
              <a:gd name="connsiteY6" fmla="*/ 10288587 h 10288587"/>
              <a:gd name="connsiteX7" fmla="*/ 2165102 w 10162716"/>
              <a:gd name="connsiteY7" fmla="*/ 6934994 h 10288587"/>
              <a:gd name="connsiteX8" fmla="*/ 4330202 w 10162716"/>
              <a:gd name="connsiteY8" fmla="*/ 5144294 h 10288587"/>
              <a:gd name="connsiteX9" fmla="*/ 2165102 w 10162716"/>
              <a:gd name="connsiteY9" fmla="*/ 3353594 h 1028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2716" h="10288587">
                <a:moveTo>
                  <a:pt x="2165100" y="3353594"/>
                </a:moveTo>
                <a:lnTo>
                  <a:pt x="2165100" y="6934994"/>
                </a:lnTo>
                <a:lnTo>
                  <a:pt x="0" y="5144294"/>
                </a:lnTo>
                <a:close/>
                <a:moveTo>
                  <a:pt x="2165102" y="0"/>
                </a:moveTo>
                <a:lnTo>
                  <a:pt x="10162716" y="0"/>
                </a:lnTo>
                <a:lnTo>
                  <a:pt x="10162716" y="10288587"/>
                </a:lnTo>
                <a:lnTo>
                  <a:pt x="2165102" y="10288587"/>
                </a:lnTo>
                <a:lnTo>
                  <a:pt x="2165102" y="6934994"/>
                </a:lnTo>
                <a:lnTo>
                  <a:pt x="4330202" y="5144294"/>
                </a:lnTo>
                <a:lnTo>
                  <a:pt x="2165102" y="335359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93812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nimation slide_45">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10363198" y="0"/>
            <a:ext cx="7924801"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812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201090" y="1042455"/>
            <a:ext cx="7444500" cy="8192349"/>
          </a:xfrm>
          <a:custGeom>
            <a:avLst/>
            <a:gdLst>
              <a:gd name="T0" fmla="*/ 1020 w 3285"/>
              <a:gd name="T1" fmla="*/ 2099 h 3613"/>
              <a:gd name="T2" fmla="*/ 2153 w 3285"/>
              <a:gd name="T3" fmla="*/ 0 h 3613"/>
              <a:gd name="T4" fmla="*/ 3285 w 3285"/>
              <a:gd name="T5" fmla="*/ 2099 h 3613"/>
              <a:gd name="T6" fmla="*/ 1020 w 3285"/>
              <a:gd name="T7" fmla="*/ 2099 h 3613"/>
              <a:gd name="T8" fmla="*/ 1171 w 3285"/>
              <a:gd name="T9" fmla="*/ 3083 h 3613"/>
              <a:gd name="T10" fmla="*/ 979 w 3285"/>
              <a:gd name="T11" fmla="*/ 3440 h 3613"/>
              <a:gd name="T12" fmla="*/ 786 w 3285"/>
              <a:gd name="T13" fmla="*/ 3083 h 3613"/>
              <a:gd name="T14" fmla="*/ 1171 w 3285"/>
              <a:gd name="T15" fmla="*/ 3083 h 3613"/>
              <a:gd name="T16" fmla="*/ 3254 w 3285"/>
              <a:gd name="T17" fmla="*/ 803 h 3613"/>
              <a:gd name="T18" fmla="*/ 2944 w 3285"/>
              <a:gd name="T19" fmla="*/ 1377 h 3613"/>
              <a:gd name="T20" fmla="*/ 2635 w 3285"/>
              <a:gd name="T21" fmla="*/ 803 h 3613"/>
              <a:gd name="T22" fmla="*/ 3254 w 3285"/>
              <a:gd name="T23" fmla="*/ 803 h 3613"/>
              <a:gd name="T24" fmla="*/ 2315 w 3285"/>
              <a:gd name="T25" fmla="*/ 2140 h 3613"/>
              <a:gd name="T26" fmla="*/ 1522 w 3285"/>
              <a:gd name="T27" fmla="*/ 3613 h 3613"/>
              <a:gd name="T28" fmla="*/ 727 w 3285"/>
              <a:gd name="T29" fmla="*/ 2140 h 3613"/>
              <a:gd name="T30" fmla="*/ 2315 w 3285"/>
              <a:gd name="T31" fmla="*/ 2140 h 3613"/>
              <a:gd name="T32" fmla="*/ 1669 w 3285"/>
              <a:gd name="T33" fmla="*/ 3431 h 3613"/>
              <a:gd name="T34" fmla="*/ 2223 w 3285"/>
              <a:gd name="T35" fmla="*/ 2404 h 3613"/>
              <a:gd name="T36" fmla="*/ 2778 w 3285"/>
              <a:gd name="T37" fmla="*/ 3431 h 3613"/>
              <a:gd name="T38" fmla="*/ 1669 w 3285"/>
              <a:gd name="T39" fmla="*/ 3431 h 3613"/>
              <a:gd name="T40" fmla="*/ 393 w 3285"/>
              <a:gd name="T41" fmla="*/ 3051 h 3613"/>
              <a:gd name="T42" fmla="*/ 782 w 3285"/>
              <a:gd name="T43" fmla="*/ 2329 h 3613"/>
              <a:gd name="T44" fmla="*/ 1171 w 3285"/>
              <a:gd name="T45" fmla="*/ 3051 h 3613"/>
              <a:gd name="T46" fmla="*/ 393 w 3285"/>
              <a:gd name="T47" fmla="*/ 3051 h 3613"/>
              <a:gd name="T48" fmla="*/ 0 w 3285"/>
              <a:gd name="T49" fmla="*/ 2099 h 3613"/>
              <a:gd name="T50" fmla="*/ 490 w 3285"/>
              <a:gd name="T51" fmla="*/ 1192 h 3613"/>
              <a:gd name="T52" fmla="*/ 980 w 3285"/>
              <a:gd name="T53" fmla="*/ 2099 h 3613"/>
              <a:gd name="T54" fmla="*/ 0 w 3285"/>
              <a:gd name="T55" fmla="*/ 2099 h 3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5" h="3613">
                <a:moveTo>
                  <a:pt x="1020" y="2099"/>
                </a:moveTo>
                <a:lnTo>
                  <a:pt x="2153" y="0"/>
                </a:lnTo>
                <a:lnTo>
                  <a:pt x="3285" y="2099"/>
                </a:lnTo>
                <a:lnTo>
                  <a:pt x="1020" y="2099"/>
                </a:lnTo>
                <a:close/>
                <a:moveTo>
                  <a:pt x="1171" y="3083"/>
                </a:moveTo>
                <a:lnTo>
                  <a:pt x="979" y="3440"/>
                </a:lnTo>
                <a:lnTo>
                  <a:pt x="786" y="3083"/>
                </a:lnTo>
                <a:lnTo>
                  <a:pt x="1171" y="3083"/>
                </a:lnTo>
                <a:close/>
                <a:moveTo>
                  <a:pt x="3254" y="803"/>
                </a:moveTo>
                <a:lnTo>
                  <a:pt x="2944" y="1377"/>
                </a:lnTo>
                <a:lnTo>
                  <a:pt x="2635" y="803"/>
                </a:lnTo>
                <a:lnTo>
                  <a:pt x="3254" y="803"/>
                </a:lnTo>
                <a:close/>
                <a:moveTo>
                  <a:pt x="2315" y="2140"/>
                </a:moveTo>
                <a:lnTo>
                  <a:pt x="1522" y="3613"/>
                </a:lnTo>
                <a:lnTo>
                  <a:pt x="727" y="2140"/>
                </a:lnTo>
                <a:lnTo>
                  <a:pt x="2315" y="2140"/>
                </a:lnTo>
                <a:close/>
                <a:moveTo>
                  <a:pt x="1669" y="3431"/>
                </a:moveTo>
                <a:lnTo>
                  <a:pt x="2223" y="2404"/>
                </a:lnTo>
                <a:lnTo>
                  <a:pt x="2778" y="3431"/>
                </a:lnTo>
                <a:lnTo>
                  <a:pt x="1669" y="3431"/>
                </a:lnTo>
                <a:close/>
                <a:moveTo>
                  <a:pt x="393" y="3051"/>
                </a:moveTo>
                <a:lnTo>
                  <a:pt x="782" y="2329"/>
                </a:lnTo>
                <a:lnTo>
                  <a:pt x="1171" y="3051"/>
                </a:lnTo>
                <a:lnTo>
                  <a:pt x="393" y="3051"/>
                </a:lnTo>
                <a:close/>
                <a:moveTo>
                  <a:pt x="0" y="2099"/>
                </a:moveTo>
                <a:lnTo>
                  <a:pt x="490" y="1192"/>
                </a:lnTo>
                <a:lnTo>
                  <a:pt x="980" y="2099"/>
                </a:lnTo>
                <a:lnTo>
                  <a:pt x="0" y="209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53176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1285229" y="1431766"/>
            <a:ext cx="7756249" cy="7379733"/>
          </a:xfrm>
          <a:custGeom>
            <a:avLst/>
            <a:gdLst>
              <a:gd name="T0" fmla="*/ 839 w 4117"/>
              <a:gd name="T1" fmla="*/ 3729 h 3919"/>
              <a:gd name="T2" fmla="*/ 2724 w 4117"/>
              <a:gd name="T3" fmla="*/ 626 h 3919"/>
              <a:gd name="T4" fmla="*/ 4117 w 4117"/>
              <a:gd name="T5" fmla="*/ 3456 h 3919"/>
              <a:gd name="T6" fmla="*/ 839 w 4117"/>
              <a:gd name="T7" fmla="*/ 3729 h 3919"/>
              <a:gd name="T8" fmla="*/ 3761 w 4117"/>
              <a:gd name="T9" fmla="*/ 3612 h 3919"/>
              <a:gd name="T10" fmla="*/ 3511 w 4117"/>
              <a:gd name="T11" fmla="*/ 3919 h 3919"/>
              <a:gd name="T12" fmla="*/ 3943 w 4117"/>
              <a:gd name="T13" fmla="*/ 3893 h 3919"/>
              <a:gd name="T14" fmla="*/ 3761 w 4117"/>
              <a:gd name="T15" fmla="*/ 3612 h 3919"/>
              <a:gd name="T16" fmla="*/ 3506 w 4117"/>
              <a:gd name="T17" fmla="*/ 382 h 3919"/>
              <a:gd name="T18" fmla="*/ 3314 w 4117"/>
              <a:gd name="T19" fmla="*/ 617 h 3919"/>
              <a:gd name="T20" fmla="*/ 3645 w 4117"/>
              <a:gd name="T21" fmla="*/ 597 h 3919"/>
              <a:gd name="T22" fmla="*/ 3506 w 4117"/>
              <a:gd name="T23" fmla="*/ 382 h 3919"/>
              <a:gd name="T24" fmla="*/ 1598 w 4117"/>
              <a:gd name="T25" fmla="*/ 1479 h 3919"/>
              <a:gd name="T26" fmla="*/ 1703 w 4117"/>
              <a:gd name="T27" fmla="*/ 1756 h 3919"/>
              <a:gd name="T28" fmla="*/ 1877 w 4117"/>
              <a:gd name="T29" fmla="*/ 1409 h 3919"/>
              <a:gd name="T30" fmla="*/ 1598 w 4117"/>
              <a:gd name="T31" fmla="*/ 1479 h 3919"/>
              <a:gd name="T32" fmla="*/ 2997 w 4117"/>
              <a:gd name="T33" fmla="*/ 1061 h 3919"/>
              <a:gd name="T34" fmla="*/ 2495 w 4117"/>
              <a:gd name="T35" fmla="*/ 34 h 3919"/>
              <a:gd name="T36" fmla="*/ 3474 w 4117"/>
              <a:gd name="T37" fmla="*/ 146 h 3919"/>
              <a:gd name="T38" fmla="*/ 2997 w 4117"/>
              <a:gd name="T39" fmla="*/ 1061 h 3919"/>
              <a:gd name="T40" fmla="*/ 1361 w 4117"/>
              <a:gd name="T41" fmla="*/ 1542 h 3919"/>
              <a:gd name="T42" fmla="*/ 809 w 4117"/>
              <a:gd name="T43" fmla="*/ 2980 h 3919"/>
              <a:gd name="T44" fmla="*/ 14 w 4117"/>
              <a:gd name="T45" fmla="*/ 1881 h 3919"/>
              <a:gd name="T46" fmla="*/ 1361 w 4117"/>
              <a:gd name="T47" fmla="*/ 1542 h 3919"/>
              <a:gd name="T48" fmla="*/ 0 w 4117"/>
              <a:gd name="T49" fmla="*/ 1837 h 3919"/>
              <a:gd name="T50" fmla="*/ 614 w 4117"/>
              <a:gd name="T51" fmla="*/ 0 h 3919"/>
              <a:gd name="T52" fmla="*/ 2201 w 4117"/>
              <a:gd name="T53" fmla="*/ 1283 h 3919"/>
              <a:gd name="T54" fmla="*/ 0 w 4117"/>
              <a:gd name="T55" fmla="*/ 1837 h 3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7" h="3919">
                <a:moveTo>
                  <a:pt x="839" y="3729"/>
                </a:moveTo>
                <a:lnTo>
                  <a:pt x="2724" y="626"/>
                </a:lnTo>
                <a:lnTo>
                  <a:pt x="4117" y="3456"/>
                </a:lnTo>
                <a:lnTo>
                  <a:pt x="839" y="3729"/>
                </a:lnTo>
                <a:close/>
                <a:moveTo>
                  <a:pt x="3761" y="3612"/>
                </a:moveTo>
                <a:lnTo>
                  <a:pt x="3511" y="3919"/>
                </a:lnTo>
                <a:lnTo>
                  <a:pt x="3943" y="3893"/>
                </a:lnTo>
                <a:lnTo>
                  <a:pt x="3761" y="3612"/>
                </a:lnTo>
                <a:close/>
                <a:moveTo>
                  <a:pt x="3506" y="382"/>
                </a:moveTo>
                <a:lnTo>
                  <a:pt x="3314" y="617"/>
                </a:lnTo>
                <a:lnTo>
                  <a:pt x="3645" y="597"/>
                </a:lnTo>
                <a:lnTo>
                  <a:pt x="3506" y="382"/>
                </a:lnTo>
                <a:close/>
                <a:moveTo>
                  <a:pt x="1598" y="1479"/>
                </a:moveTo>
                <a:lnTo>
                  <a:pt x="1703" y="1756"/>
                </a:lnTo>
                <a:lnTo>
                  <a:pt x="1877" y="1409"/>
                </a:lnTo>
                <a:lnTo>
                  <a:pt x="1598" y="1479"/>
                </a:lnTo>
                <a:close/>
                <a:moveTo>
                  <a:pt x="2997" y="1061"/>
                </a:moveTo>
                <a:lnTo>
                  <a:pt x="2495" y="34"/>
                </a:lnTo>
                <a:lnTo>
                  <a:pt x="3474" y="146"/>
                </a:lnTo>
                <a:lnTo>
                  <a:pt x="2997" y="1061"/>
                </a:lnTo>
                <a:close/>
                <a:moveTo>
                  <a:pt x="1361" y="1542"/>
                </a:moveTo>
                <a:lnTo>
                  <a:pt x="809" y="2980"/>
                </a:lnTo>
                <a:lnTo>
                  <a:pt x="14" y="1881"/>
                </a:lnTo>
                <a:lnTo>
                  <a:pt x="1361" y="1542"/>
                </a:lnTo>
                <a:close/>
                <a:moveTo>
                  <a:pt x="0" y="1837"/>
                </a:moveTo>
                <a:lnTo>
                  <a:pt x="614" y="0"/>
                </a:lnTo>
                <a:lnTo>
                  <a:pt x="2201" y="1283"/>
                </a:lnTo>
                <a:lnTo>
                  <a:pt x="0" y="18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168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7" name="Рисунок 2"/>
          <p:cNvSpPr>
            <a:spLocks noGrp="1"/>
          </p:cNvSpPr>
          <p:nvPr>
            <p:ph type="pic" sz="quarter" idx="11"/>
          </p:nvPr>
        </p:nvSpPr>
        <p:spPr>
          <a:xfrm>
            <a:off x="8661045" y="1175840"/>
            <a:ext cx="7880385" cy="7936911"/>
          </a:xfrm>
          <a:custGeom>
            <a:avLst/>
            <a:gdLst>
              <a:gd name="connsiteX0" fmla="*/ 3940192 w 7880385"/>
              <a:gd name="connsiteY0" fmla="*/ 2282867 h 7936911"/>
              <a:gd name="connsiteX1" fmla="*/ 2254604 w 7880385"/>
              <a:gd name="connsiteY1" fmla="*/ 3968455 h 7936911"/>
              <a:gd name="connsiteX2" fmla="*/ 3940192 w 7880385"/>
              <a:gd name="connsiteY2" fmla="*/ 5654043 h 7936911"/>
              <a:gd name="connsiteX3" fmla="*/ 5625780 w 7880385"/>
              <a:gd name="connsiteY3" fmla="*/ 3968455 h 7936911"/>
              <a:gd name="connsiteX4" fmla="*/ 3940192 w 7880385"/>
              <a:gd name="connsiteY4" fmla="*/ 2282867 h 7936911"/>
              <a:gd name="connsiteX5" fmla="*/ 3939062 w 7880385"/>
              <a:gd name="connsiteY5" fmla="*/ 0 h 7936911"/>
              <a:gd name="connsiteX6" fmla="*/ 4142456 w 7880385"/>
              <a:gd name="connsiteY6" fmla="*/ 4528 h 7936911"/>
              <a:gd name="connsiteX7" fmla="*/ 4343590 w 7880385"/>
              <a:gd name="connsiteY7" fmla="*/ 20374 h 7936911"/>
              <a:gd name="connsiteX8" fmla="*/ 4540204 w 7880385"/>
              <a:gd name="connsiteY8" fmla="*/ 45276 h 7936911"/>
              <a:gd name="connsiteX9" fmla="*/ 4734558 w 7880385"/>
              <a:gd name="connsiteY9" fmla="*/ 81497 h 7936911"/>
              <a:gd name="connsiteX10" fmla="*/ 4924394 w 7880385"/>
              <a:gd name="connsiteY10" fmla="*/ 126773 h 7936911"/>
              <a:gd name="connsiteX11" fmla="*/ 5111968 w 7880385"/>
              <a:gd name="connsiteY11" fmla="*/ 178841 h 7936911"/>
              <a:gd name="connsiteX12" fmla="*/ 5295022 w 7880385"/>
              <a:gd name="connsiteY12" fmla="*/ 239964 h 7936911"/>
              <a:gd name="connsiteX13" fmla="*/ 5473556 w 7880385"/>
              <a:gd name="connsiteY13" fmla="*/ 312406 h 7936911"/>
              <a:gd name="connsiteX14" fmla="*/ 5649832 w 7880385"/>
              <a:gd name="connsiteY14" fmla="*/ 391639 h 7936911"/>
              <a:gd name="connsiteX15" fmla="*/ 5819326 w 7880385"/>
              <a:gd name="connsiteY15" fmla="*/ 479927 h 7936911"/>
              <a:gd name="connsiteX16" fmla="*/ 5984302 w 7880385"/>
              <a:gd name="connsiteY16" fmla="*/ 575007 h 7936911"/>
              <a:gd name="connsiteX17" fmla="*/ 6142497 w 7880385"/>
              <a:gd name="connsiteY17" fmla="*/ 679143 h 7936911"/>
              <a:gd name="connsiteX18" fmla="*/ 6298432 w 7880385"/>
              <a:gd name="connsiteY18" fmla="*/ 787805 h 7936911"/>
              <a:gd name="connsiteX19" fmla="*/ 6447588 w 7880385"/>
              <a:gd name="connsiteY19" fmla="*/ 907787 h 7936911"/>
              <a:gd name="connsiteX20" fmla="*/ 6589964 w 7880385"/>
              <a:gd name="connsiteY20" fmla="*/ 1030033 h 7936911"/>
              <a:gd name="connsiteX21" fmla="*/ 6727820 w 7880385"/>
              <a:gd name="connsiteY21" fmla="*/ 1163598 h 7936911"/>
              <a:gd name="connsiteX22" fmla="*/ 6856636 w 7880385"/>
              <a:gd name="connsiteY22" fmla="*/ 1301690 h 7936911"/>
              <a:gd name="connsiteX23" fmla="*/ 6980932 w 7880385"/>
              <a:gd name="connsiteY23" fmla="*/ 1446574 h 7936911"/>
              <a:gd name="connsiteX24" fmla="*/ 7098448 w 7880385"/>
              <a:gd name="connsiteY24" fmla="*/ 1593721 h 7936911"/>
              <a:gd name="connsiteX25" fmla="*/ 7206925 w 7880385"/>
              <a:gd name="connsiteY25" fmla="*/ 1749924 h 7936911"/>
              <a:gd name="connsiteX26" fmla="*/ 7310882 w 7880385"/>
              <a:gd name="connsiteY26" fmla="*/ 1910654 h 7936911"/>
              <a:gd name="connsiteX27" fmla="*/ 7405799 w 7880385"/>
              <a:gd name="connsiteY27" fmla="*/ 2078176 h 7936911"/>
              <a:gd name="connsiteX28" fmla="*/ 7491676 w 7880385"/>
              <a:gd name="connsiteY28" fmla="*/ 2250226 h 7936911"/>
              <a:gd name="connsiteX29" fmla="*/ 7570774 w 7880385"/>
              <a:gd name="connsiteY29" fmla="*/ 2424539 h 7936911"/>
              <a:gd name="connsiteX30" fmla="*/ 7643092 w 7880385"/>
              <a:gd name="connsiteY30" fmla="*/ 2603379 h 7936911"/>
              <a:gd name="connsiteX31" fmla="*/ 7704110 w 7880385"/>
              <a:gd name="connsiteY31" fmla="*/ 2786748 h 7936911"/>
              <a:gd name="connsiteX32" fmla="*/ 7758348 w 7880385"/>
              <a:gd name="connsiteY32" fmla="*/ 2976908 h 7936911"/>
              <a:gd name="connsiteX33" fmla="*/ 7801288 w 7880385"/>
              <a:gd name="connsiteY33" fmla="*/ 3167068 h 7936911"/>
              <a:gd name="connsiteX34" fmla="*/ 7835186 w 7880385"/>
              <a:gd name="connsiteY34" fmla="*/ 3364019 h 7936911"/>
              <a:gd name="connsiteX35" fmla="*/ 7860046 w 7880385"/>
              <a:gd name="connsiteY35" fmla="*/ 3560970 h 7936911"/>
              <a:gd name="connsiteX36" fmla="*/ 7875865 w 7880385"/>
              <a:gd name="connsiteY36" fmla="*/ 3762449 h 7936911"/>
              <a:gd name="connsiteX37" fmla="*/ 7880385 w 7880385"/>
              <a:gd name="connsiteY37" fmla="*/ 3970719 h 7936911"/>
              <a:gd name="connsiteX38" fmla="*/ 7875865 w 7880385"/>
              <a:gd name="connsiteY38" fmla="*/ 4174462 h 7936911"/>
              <a:gd name="connsiteX39" fmla="*/ 7860046 w 7880385"/>
              <a:gd name="connsiteY39" fmla="*/ 4375941 h 7936911"/>
              <a:gd name="connsiteX40" fmla="*/ 7835186 w 7880385"/>
              <a:gd name="connsiteY40" fmla="*/ 4572892 h 7936911"/>
              <a:gd name="connsiteX41" fmla="*/ 7801288 w 7880385"/>
              <a:gd name="connsiteY41" fmla="*/ 4769844 h 7936911"/>
              <a:gd name="connsiteX42" fmla="*/ 7758348 w 7880385"/>
              <a:gd name="connsiteY42" fmla="*/ 4960004 h 7936911"/>
              <a:gd name="connsiteX43" fmla="*/ 7704110 w 7880385"/>
              <a:gd name="connsiteY43" fmla="*/ 5150164 h 7936911"/>
              <a:gd name="connsiteX44" fmla="*/ 7643092 w 7880385"/>
              <a:gd name="connsiteY44" fmla="*/ 5333532 h 7936911"/>
              <a:gd name="connsiteX45" fmla="*/ 7570774 w 7880385"/>
              <a:gd name="connsiteY45" fmla="*/ 5512373 h 7936911"/>
              <a:gd name="connsiteX46" fmla="*/ 7491676 w 7880385"/>
              <a:gd name="connsiteY46" fmla="*/ 5686686 h 7936911"/>
              <a:gd name="connsiteX47" fmla="*/ 7405799 w 7880385"/>
              <a:gd name="connsiteY47" fmla="*/ 5858735 h 7936911"/>
              <a:gd name="connsiteX48" fmla="*/ 7310882 w 7880385"/>
              <a:gd name="connsiteY48" fmla="*/ 6026257 h 7936911"/>
              <a:gd name="connsiteX49" fmla="*/ 7206925 w 7880385"/>
              <a:gd name="connsiteY49" fmla="*/ 6186988 h 7936911"/>
              <a:gd name="connsiteX50" fmla="*/ 7098448 w 7880385"/>
              <a:gd name="connsiteY50" fmla="*/ 6343190 h 7936911"/>
              <a:gd name="connsiteX51" fmla="*/ 6980932 w 7880385"/>
              <a:gd name="connsiteY51" fmla="*/ 6490338 h 7936911"/>
              <a:gd name="connsiteX52" fmla="*/ 6856636 w 7880385"/>
              <a:gd name="connsiteY52" fmla="*/ 6635222 h 7936911"/>
              <a:gd name="connsiteX53" fmla="*/ 6727820 w 7880385"/>
              <a:gd name="connsiteY53" fmla="*/ 6773314 h 7936911"/>
              <a:gd name="connsiteX54" fmla="*/ 6589964 w 7880385"/>
              <a:gd name="connsiteY54" fmla="*/ 6906879 h 7936911"/>
              <a:gd name="connsiteX55" fmla="*/ 6447588 w 7880385"/>
              <a:gd name="connsiteY55" fmla="*/ 7029124 h 7936911"/>
              <a:gd name="connsiteX56" fmla="*/ 6298432 w 7880385"/>
              <a:gd name="connsiteY56" fmla="*/ 7149106 h 7936911"/>
              <a:gd name="connsiteX57" fmla="*/ 6142497 w 7880385"/>
              <a:gd name="connsiteY57" fmla="*/ 7257768 h 7936911"/>
              <a:gd name="connsiteX58" fmla="*/ 5984302 w 7880385"/>
              <a:gd name="connsiteY58" fmla="*/ 7361904 h 7936911"/>
              <a:gd name="connsiteX59" fmla="*/ 5819326 w 7880385"/>
              <a:gd name="connsiteY59" fmla="*/ 7456984 h 7936911"/>
              <a:gd name="connsiteX60" fmla="*/ 5649832 w 7880385"/>
              <a:gd name="connsiteY60" fmla="*/ 7545272 h 7936911"/>
              <a:gd name="connsiteX61" fmla="*/ 5473556 w 7880385"/>
              <a:gd name="connsiteY61" fmla="*/ 7624506 h 7936911"/>
              <a:gd name="connsiteX62" fmla="*/ 5295022 w 7880385"/>
              <a:gd name="connsiteY62" fmla="*/ 7696948 h 7936911"/>
              <a:gd name="connsiteX63" fmla="*/ 5111968 w 7880385"/>
              <a:gd name="connsiteY63" fmla="*/ 7758070 h 7936911"/>
              <a:gd name="connsiteX64" fmla="*/ 4924394 w 7880385"/>
              <a:gd name="connsiteY64" fmla="*/ 7810138 h 7936911"/>
              <a:gd name="connsiteX65" fmla="*/ 4734558 w 7880385"/>
              <a:gd name="connsiteY65" fmla="*/ 7855414 h 7936911"/>
              <a:gd name="connsiteX66" fmla="*/ 4540204 w 7880385"/>
              <a:gd name="connsiteY66" fmla="*/ 7891635 h 7936911"/>
              <a:gd name="connsiteX67" fmla="*/ 4343590 w 7880385"/>
              <a:gd name="connsiteY67" fmla="*/ 7916536 h 7936911"/>
              <a:gd name="connsiteX68" fmla="*/ 4142456 w 7880385"/>
              <a:gd name="connsiteY68" fmla="*/ 7932384 h 7936911"/>
              <a:gd name="connsiteX69" fmla="*/ 3939062 w 7880385"/>
              <a:gd name="connsiteY69" fmla="*/ 7936911 h 7936911"/>
              <a:gd name="connsiteX70" fmla="*/ 3737928 w 7880385"/>
              <a:gd name="connsiteY70" fmla="*/ 7932384 h 7936911"/>
              <a:gd name="connsiteX71" fmla="*/ 3536794 w 7880385"/>
              <a:gd name="connsiteY71" fmla="*/ 7916536 h 7936911"/>
              <a:gd name="connsiteX72" fmla="*/ 3340180 w 7880385"/>
              <a:gd name="connsiteY72" fmla="*/ 7891635 h 7936911"/>
              <a:gd name="connsiteX73" fmla="*/ 3145826 w 7880385"/>
              <a:gd name="connsiteY73" fmla="*/ 7855414 h 7936911"/>
              <a:gd name="connsiteX74" fmla="*/ 2953731 w 7880385"/>
              <a:gd name="connsiteY74" fmla="*/ 7810138 h 7936911"/>
              <a:gd name="connsiteX75" fmla="*/ 2768417 w 7880385"/>
              <a:gd name="connsiteY75" fmla="*/ 7758070 h 7936911"/>
              <a:gd name="connsiteX76" fmla="*/ 2583103 w 7880385"/>
              <a:gd name="connsiteY76" fmla="*/ 7696948 h 7936911"/>
              <a:gd name="connsiteX77" fmla="*/ 2406828 w 7880385"/>
              <a:gd name="connsiteY77" fmla="*/ 7624506 h 7936911"/>
              <a:gd name="connsiteX78" fmla="*/ 2230553 w 7880385"/>
              <a:gd name="connsiteY78" fmla="*/ 7545272 h 7936911"/>
              <a:gd name="connsiteX79" fmla="*/ 2061058 w 7880385"/>
              <a:gd name="connsiteY79" fmla="*/ 7456984 h 7936911"/>
              <a:gd name="connsiteX80" fmla="*/ 1896083 w 7880385"/>
              <a:gd name="connsiteY80" fmla="*/ 7361904 h 7936911"/>
              <a:gd name="connsiteX81" fmla="*/ 1737888 w 7880385"/>
              <a:gd name="connsiteY81" fmla="*/ 7257768 h 7936911"/>
              <a:gd name="connsiteX82" fmla="*/ 1581953 w 7880385"/>
              <a:gd name="connsiteY82" fmla="*/ 7149106 h 7936911"/>
              <a:gd name="connsiteX83" fmla="*/ 1432797 w 7880385"/>
              <a:gd name="connsiteY83" fmla="*/ 7029124 h 7936911"/>
              <a:gd name="connsiteX84" fmla="*/ 1288161 w 7880385"/>
              <a:gd name="connsiteY84" fmla="*/ 6906879 h 7936911"/>
              <a:gd name="connsiteX85" fmla="*/ 1152565 w 7880385"/>
              <a:gd name="connsiteY85" fmla="*/ 6773314 h 7936911"/>
              <a:gd name="connsiteX86" fmla="*/ 1023749 w 7880385"/>
              <a:gd name="connsiteY86" fmla="*/ 6635222 h 7936911"/>
              <a:gd name="connsiteX87" fmla="*/ 897193 w 7880385"/>
              <a:gd name="connsiteY87" fmla="*/ 6490338 h 7936911"/>
              <a:gd name="connsiteX88" fmla="*/ 781937 w 7880385"/>
              <a:gd name="connsiteY88" fmla="*/ 6343190 h 7936911"/>
              <a:gd name="connsiteX89" fmla="*/ 673460 w 7880385"/>
              <a:gd name="connsiteY89" fmla="*/ 6186988 h 7936911"/>
              <a:gd name="connsiteX90" fmla="*/ 569503 w 7880385"/>
              <a:gd name="connsiteY90" fmla="*/ 6026257 h 7936911"/>
              <a:gd name="connsiteX91" fmla="*/ 474586 w 7880385"/>
              <a:gd name="connsiteY91" fmla="*/ 5858735 h 7936911"/>
              <a:gd name="connsiteX92" fmla="*/ 388708 w 7880385"/>
              <a:gd name="connsiteY92" fmla="*/ 5686686 h 7936911"/>
              <a:gd name="connsiteX93" fmla="*/ 307351 w 7880385"/>
              <a:gd name="connsiteY93" fmla="*/ 5512373 h 7936911"/>
              <a:gd name="connsiteX94" fmla="*/ 237293 w 7880385"/>
              <a:gd name="connsiteY94" fmla="*/ 5333532 h 7936911"/>
              <a:gd name="connsiteX95" fmla="*/ 176275 w 7880385"/>
              <a:gd name="connsiteY95" fmla="*/ 5150164 h 7936911"/>
              <a:gd name="connsiteX96" fmla="*/ 122036 w 7880385"/>
              <a:gd name="connsiteY96" fmla="*/ 4960004 h 7936911"/>
              <a:gd name="connsiteX97" fmla="*/ 79098 w 7880385"/>
              <a:gd name="connsiteY97" fmla="*/ 4769844 h 7936911"/>
              <a:gd name="connsiteX98" fmla="*/ 45199 w 7880385"/>
              <a:gd name="connsiteY98" fmla="*/ 4572892 h 7936911"/>
              <a:gd name="connsiteX99" fmla="*/ 20339 w 7880385"/>
              <a:gd name="connsiteY99" fmla="*/ 4375941 h 7936911"/>
              <a:gd name="connsiteX100" fmla="*/ 4520 w 7880385"/>
              <a:gd name="connsiteY100" fmla="*/ 4174462 h 7936911"/>
              <a:gd name="connsiteX101" fmla="*/ 0 w 7880385"/>
              <a:gd name="connsiteY101" fmla="*/ 3970719 h 7936911"/>
              <a:gd name="connsiteX102" fmla="*/ 4520 w 7880385"/>
              <a:gd name="connsiteY102" fmla="*/ 3762449 h 7936911"/>
              <a:gd name="connsiteX103" fmla="*/ 20339 w 7880385"/>
              <a:gd name="connsiteY103" fmla="*/ 3560970 h 7936911"/>
              <a:gd name="connsiteX104" fmla="*/ 45199 w 7880385"/>
              <a:gd name="connsiteY104" fmla="*/ 3364019 h 7936911"/>
              <a:gd name="connsiteX105" fmla="*/ 79098 w 7880385"/>
              <a:gd name="connsiteY105" fmla="*/ 3167068 h 7936911"/>
              <a:gd name="connsiteX106" fmla="*/ 122036 w 7880385"/>
              <a:gd name="connsiteY106" fmla="*/ 2976908 h 7936911"/>
              <a:gd name="connsiteX107" fmla="*/ 176275 w 7880385"/>
              <a:gd name="connsiteY107" fmla="*/ 2786748 h 7936911"/>
              <a:gd name="connsiteX108" fmla="*/ 237293 w 7880385"/>
              <a:gd name="connsiteY108" fmla="*/ 2603379 h 7936911"/>
              <a:gd name="connsiteX109" fmla="*/ 307351 w 7880385"/>
              <a:gd name="connsiteY109" fmla="*/ 2424539 h 7936911"/>
              <a:gd name="connsiteX110" fmla="*/ 388708 w 7880385"/>
              <a:gd name="connsiteY110" fmla="*/ 2250226 h 7936911"/>
              <a:gd name="connsiteX111" fmla="*/ 474586 w 7880385"/>
              <a:gd name="connsiteY111" fmla="*/ 2078176 h 7936911"/>
              <a:gd name="connsiteX112" fmla="*/ 569503 w 7880385"/>
              <a:gd name="connsiteY112" fmla="*/ 1910654 h 7936911"/>
              <a:gd name="connsiteX113" fmla="*/ 673460 w 7880385"/>
              <a:gd name="connsiteY113" fmla="*/ 1749924 h 7936911"/>
              <a:gd name="connsiteX114" fmla="*/ 781937 w 7880385"/>
              <a:gd name="connsiteY114" fmla="*/ 1593721 h 7936911"/>
              <a:gd name="connsiteX115" fmla="*/ 897193 w 7880385"/>
              <a:gd name="connsiteY115" fmla="*/ 1446574 h 7936911"/>
              <a:gd name="connsiteX116" fmla="*/ 1023749 w 7880385"/>
              <a:gd name="connsiteY116" fmla="*/ 1301690 h 7936911"/>
              <a:gd name="connsiteX117" fmla="*/ 1152565 w 7880385"/>
              <a:gd name="connsiteY117" fmla="*/ 1163598 h 7936911"/>
              <a:gd name="connsiteX118" fmla="*/ 1288161 w 7880385"/>
              <a:gd name="connsiteY118" fmla="*/ 1030033 h 7936911"/>
              <a:gd name="connsiteX119" fmla="*/ 1432797 w 7880385"/>
              <a:gd name="connsiteY119" fmla="*/ 907787 h 7936911"/>
              <a:gd name="connsiteX120" fmla="*/ 1581953 w 7880385"/>
              <a:gd name="connsiteY120" fmla="*/ 787805 h 7936911"/>
              <a:gd name="connsiteX121" fmla="*/ 1737888 w 7880385"/>
              <a:gd name="connsiteY121" fmla="*/ 679143 h 7936911"/>
              <a:gd name="connsiteX122" fmla="*/ 1896083 w 7880385"/>
              <a:gd name="connsiteY122" fmla="*/ 575007 h 7936911"/>
              <a:gd name="connsiteX123" fmla="*/ 2061058 w 7880385"/>
              <a:gd name="connsiteY123" fmla="*/ 479927 h 7936911"/>
              <a:gd name="connsiteX124" fmla="*/ 2230553 w 7880385"/>
              <a:gd name="connsiteY124" fmla="*/ 391639 h 7936911"/>
              <a:gd name="connsiteX125" fmla="*/ 2406828 w 7880385"/>
              <a:gd name="connsiteY125" fmla="*/ 312406 h 7936911"/>
              <a:gd name="connsiteX126" fmla="*/ 2583103 w 7880385"/>
              <a:gd name="connsiteY126" fmla="*/ 239964 h 7936911"/>
              <a:gd name="connsiteX127" fmla="*/ 2768417 w 7880385"/>
              <a:gd name="connsiteY127" fmla="*/ 178841 h 7936911"/>
              <a:gd name="connsiteX128" fmla="*/ 2953731 w 7880385"/>
              <a:gd name="connsiteY128" fmla="*/ 126773 h 7936911"/>
              <a:gd name="connsiteX129" fmla="*/ 3145826 w 7880385"/>
              <a:gd name="connsiteY129" fmla="*/ 81497 h 7936911"/>
              <a:gd name="connsiteX130" fmla="*/ 3340180 w 7880385"/>
              <a:gd name="connsiteY130" fmla="*/ 45276 h 7936911"/>
              <a:gd name="connsiteX131" fmla="*/ 3536794 w 7880385"/>
              <a:gd name="connsiteY131" fmla="*/ 20374 h 7936911"/>
              <a:gd name="connsiteX132" fmla="*/ 3737928 w 7880385"/>
              <a:gd name="connsiteY132" fmla="*/ 4528 h 793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880385" h="7936911">
                <a:moveTo>
                  <a:pt x="3940192" y="2282867"/>
                </a:moveTo>
                <a:cubicBezTo>
                  <a:pt x="3009267" y="2282867"/>
                  <a:pt x="2254604" y="3037530"/>
                  <a:pt x="2254604" y="3968455"/>
                </a:cubicBezTo>
                <a:cubicBezTo>
                  <a:pt x="2254604" y="4899380"/>
                  <a:pt x="3009267" y="5654043"/>
                  <a:pt x="3940192" y="5654043"/>
                </a:cubicBezTo>
                <a:cubicBezTo>
                  <a:pt x="4871117" y="5654043"/>
                  <a:pt x="5625780" y="4899380"/>
                  <a:pt x="5625780" y="3968455"/>
                </a:cubicBezTo>
                <a:cubicBezTo>
                  <a:pt x="5625780" y="3037530"/>
                  <a:pt x="4871117" y="2282867"/>
                  <a:pt x="3940192" y="2282867"/>
                </a:cubicBezTo>
                <a:close/>
                <a:moveTo>
                  <a:pt x="3939062" y="0"/>
                </a:moveTo>
                <a:lnTo>
                  <a:pt x="4142456" y="4528"/>
                </a:lnTo>
                <a:lnTo>
                  <a:pt x="4343590" y="20374"/>
                </a:lnTo>
                <a:lnTo>
                  <a:pt x="4540204" y="45276"/>
                </a:lnTo>
                <a:lnTo>
                  <a:pt x="4734558" y="81497"/>
                </a:lnTo>
                <a:lnTo>
                  <a:pt x="4924394" y="126773"/>
                </a:lnTo>
                <a:lnTo>
                  <a:pt x="5111968" y="178841"/>
                </a:lnTo>
                <a:lnTo>
                  <a:pt x="5295022" y="239964"/>
                </a:lnTo>
                <a:lnTo>
                  <a:pt x="5473556" y="312406"/>
                </a:lnTo>
                <a:lnTo>
                  <a:pt x="5649832" y="391639"/>
                </a:lnTo>
                <a:lnTo>
                  <a:pt x="5819326" y="479927"/>
                </a:lnTo>
                <a:lnTo>
                  <a:pt x="5984302" y="575007"/>
                </a:lnTo>
                <a:lnTo>
                  <a:pt x="6142497" y="679143"/>
                </a:lnTo>
                <a:lnTo>
                  <a:pt x="6298432" y="787805"/>
                </a:lnTo>
                <a:lnTo>
                  <a:pt x="6447588" y="907787"/>
                </a:lnTo>
                <a:lnTo>
                  <a:pt x="6589964" y="1030033"/>
                </a:lnTo>
                <a:lnTo>
                  <a:pt x="6727820" y="1163598"/>
                </a:lnTo>
                <a:lnTo>
                  <a:pt x="6856636" y="1301690"/>
                </a:lnTo>
                <a:lnTo>
                  <a:pt x="6980932" y="1446574"/>
                </a:lnTo>
                <a:lnTo>
                  <a:pt x="7098448" y="1593721"/>
                </a:lnTo>
                <a:lnTo>
                  <a:pt x="7206925" y="1749924"/>
                </a:lnTo>
                <a:lnTo>
                  <a:pt x="7310882" y="1910654"/>
                </a:lnTo>
                <a:lnTo>
                  <a:pt x="7405799" y="2078176"/>
                </a:lnTo>
                <a:lnTo>
                  <a:pt x="7491676" y="2250226"/>
                </a:lnTo>
                <a:lnTo>
                  <a:pt x="7570774" y="2424539"/>
                </a:lnTo>
                <a:lnTo>
                  <a:pt x="7643092" y="2603379"/>
                </a:lnTo>
                <a:lnTo>
                  <a:pt x="7704110" y="2786748"/>
                </a:lnTo>
                <a:lnTo>
                  <a:pt x="7758348" y="2976908"/>
                </a:lnTo>
                <a:lnTo>
                  <a:pt x="7801288" y="3167068"/>
                </a:lnTo>
                <a:lnTo>
                  <a:pt x="7835186" y="3364019"/>
                </a:lnTo>
                <a:lnTo>
                  <a:pt x="7860046" y="3560970"/>
                </a:lnTo>
                <a:lnTo>
                  <a:pt x="7875865" y="3762449"/>
                </a:lnTo>
                <a:lnTo>
                  <a:pt x="7880385" y="3970719"/>
                </a:lnTo>
                <a:lnTo>
                  <a:pt x="7875865" y="4174462"/>
                </a:lnTo>
                <a:lnTo>
                  <a:pt x="7860046" y="4375941"/>
                </a:lnTo>
                <a:lnTo>
                  <a:pt x="7835186" y="4572892"/>
                </a:lnTo>
                <a:lnTo>
                  <a:pt x="7801288" y="4769844"/>
                </a:lnTo>
                <a:lnTo>
                  <a:pt x="7758348" y="4960004"/>
                </a:lnTo>
                <a:lnTo>
                  <a:pt x="7704110" y="5150164"/>
                </a:lnTo>
                <a:lnTo>
                  <a:pt x="7643092" y="5333532"/>
                </a:lnTo>
                <a:lnTo>
                  <a:pt x="7570774" y="5512373"/>
                </a:lnTo>
                <a:lnTo>
                  <a:pt x="7491676" y="5686686"/>
                </a:lnTo>
                <a:lnTo>
                  <a:pt x="7405799" y="5858735"/>
                </a:lnTo>
                <a:lnTo>
                  <a:pt x="7310882" y="6026257"/>
                </a:lnTo>
                <a:lnTo>
                  <a:pt x="7206925" y="6186988"/>
                </a:lnTo>
                <a:lnTo>
                  <a:pt x="7098448" y="6343190"/>
                </a:lnTo>
                <a:lnTo>
                  <a:pt x="6980932" y="6490338"/>
                </a:lnTo>
                <a:lnTo>
                  <a:pt x="6856636" y="6635222"/>
                </a:lnTo>
                <a:lnTo>
                  <a:pt x="6727820" y="6773314"/>
                </a:lnTo>
                <a:lnTo>
                  <a:pt x="6589964" y="6906879"/>
                </a:lnTo>
                <a:lnTo>
                  <a:pt x="6447588" y="7029124"/>
                </a:lnTo>
                <a:lnTo>
                  <a:pt x="6298432" y="7149106"/>
                </a:lnTo>
                <a:lnTo>
                  <a:pt x="6142497" y="7257768"/>
                </a:lnTo>
                <a:lnTo>
                  <a:pt x="5984302" y="7361904"/>
                </a:lnTo>
                <a:lnTo>
                  <a:pt x="5819326" y="7456984"/>
                </a:lnTo>
                <a:lnTo>
                  <a:pt x="5649832" y="7545272"/>
                </a:lnTo>
                <a:lnTo>
                  <a:pt x="5473556" y="7624506"/>
                </a:lnTo>
                <a:lnTo>
                  <a:pt x="5295022" y="7696948"/>
                </a:lnTo>
                <a:lnTo>
                  <a:pt x="5111968" y="7758070"/>
                </a:lnTo>
                <a:lnTo>
                  <a:pt x="4924394" y="7810138"/>
                </a:lnTo>
                <a:lnTo>
                  <a:pt x="4734558" y="7855414"/>
                </a:lnTo>
                <a:lnTo>
                  <a:pt x="4540204" y="7891635"/>
                </a:lnTo>
                <a:lnTo>
                  <a:pt x="4343590" y="7916536"/>
                </a:lnTo>
                <a:lnTo>
                  <a:pt x="4142456" y="7932384"/>
                </a:lnTo>
                <a:lnTo>
                  <a:pt x="3939062" y="7936911"/>
                </a:lnTo>
                <a:lnTo>
                  <a:pt x="3737928" y="7932384"/>
                </a:lnTo>
                <a:lnTo>
                  <a:pt x="3536794" y="7916536"/>
                </a:lnTo>
                <a:lnTo>
                  <a:pt x="3340180" y="7891635"/>
                </a:lnTo>
                <a:lnTo>
                  <a:pt x="3145826" y="7855414"/>
                </a:lnTo>
                <a:lnTo>
                  <a:pt x="2953731" y="7810138"/>
                </a:lnTo>
                <a:lnTo>
                  <a:pt x="2768417" y="7758070"/>
                </a:lnTo>
                <a:lnTo>
                  <a:pt x="2583103" y="7696948"/>
                </a:lnTo>
                <a:lnTo>
                  <a:pt x="2406828" y="7624506"/>
                </a:lnTo>
                <a:lnTo>
                  <a:pt x="2230553" y="7545272"/>
                </a:lnTo>
                <a:lnTo>
                  <a:pt x="2061058" y="7456984"/>
                </a:lnTo>
                <a:lnTo>
                  <a:pt x="1896083" y="7361904"/>
                </a:lnTo>
                <a:lnTo>
                  <a:pt x="1737888" y="7257768"/>
                </a:lnTo>
                <a:lnTo>
                  <a:pt x="1581953" y="7149106"/>
                </a:lnTo>
                <a:lnTo>
                  <a:pt x="1432797" y="7029124"/>
                </a:lnTo>
                <a:lnTo>
                  <a:pt x="1288161" y="6906879"/>
                </a:lnTo>
                <a:lnTo>
                  <a:pt x="1152565" y="6773314"/>
                </a:lnTo>
                <a:lnTo>
                  <a:pt x="1023749" y="6635222"/>
                </a:lnTo>
                <a:lnTo>
                  <a:pt x="897193" y="6490338"/>
                </a:lnTo>
                <a:lnTo>
                  <a:pt x="781937" y="6343190"/>
                </a:lnTo>
                <a:lnTo>
                  <a:pt x="673460" y="6186988"/>
                </a:lnTo>
                <a:lnTo>
                  <a:pt x="569503" y="6026257"/>
                </a:lnTo>
                <a:lnTo>
                  <a:pt x="474586" y="5858735"/>
                </a:lnTo>
                <a:lnTo>
                  <a:pt x="388708" y="5686686"/>
                </a:lnTo>
                <a:lnTo>
                  <a:pt x="307351" y="5512373"/>
                </a:lnTo>
                <a:lnTo>
                  <a:pt x="237293" y="5333532"/>
                </a:lnTo>
                <a:lnTo>
                  <a:pt x="176275" y="5150164"/>
                </a:lnTo>
                <a:lnTo>
                  <a:pt x="122036" y="4960004"/>
                </a:lnTo>
                <a:lnTo>
                  <a:pt x="79098" y="4769844"/>
                </a:lnTo>
                <a:lnTo>
                  <a:pt x="45199" y="4572892"/>
                </a:lnTo>
                <a:lnTo>
                  <a:pt x="20339" y="4375941"/>
                </a:lnTo>
                <a:lnTo>
                  <a:pt x="4520" y="4174462"/>
                </a:lnTo>
                <a:lnTo>
                  <a:pt x="0" y="3970719"/>
                </a:lnTo>
                <a:lnTo>
                  <a:pt x="4520" y="3762449"/>
                </a:lnTo>
                <a:lnTo>
                  <a:pt x="20339" y="3560970"/>
                </a:lnTo>
                <a:lnTo>
                  <a:pt x="45199" y="3364019"/>
                </a:lnTo>
                <a:lnTo>
                  <a:pt x="79098" y="3167068"/>
                </a:lnTo>
                <a:lnTo>
                  <a:pt x="122036" y="2976908"/>
                </a:lnTo>
                <a:lnTo>
                  <a:pt x="176275" y="2786748"/>
                </a:lnTo>
                <a:lnTo>
                  <a:pt x="237293" y="2603379"/>
                </a:lnTo>
                <a:lnTo>
                  <a:pt x="307351" y="2424539"/>
                </a:lnTo>
                <a:lnTo>
                  <a:pt x="388708" y="2250226"/>
                </a:lnTo>
                <a:lnTo>
                  <a:pt x="474586" y="2078176"/>
                </a:lnTo>
                <a:lnTo>
                  <a:pt x="569503" y="1910654"/>
                </a:lnTo>
                <a:lnTo>
                  <a:pt x="673460" y="1749924"/>
                </a:lnTo>
                <a:lnTo>
                  <a:pt x="781937" y="1593721"/>
                </a:lnTo>
                <a:lnTo>
                  <a:pt x="897193" y="1446574"/>
                </a:lnTo>
                <a:lnTo>
                  <a:pt x="1023749" y="1301690"/>
                </a:lnTo>
                <a:lnTo>
                  <a:pt x="1152565" y="1163598"/>
                </a:lnTo>
                <a:lnTo>
                  <a:pt x="1288161" y="1030033"/>
                </a:lnTo>
                <a:lnTo>
                  <a:pt x="1432797" y="907787"/>
                </a:lnTo>
                <a:lnTo>
                  <a:pt x="1581953" y="787805"/>
                </a:lnTo>
                <a:lnTo>
                  <a:pt x="1737888" y="679143"/>
                </a:lnTo>
                <a:lnTo>
                  <a:pt x="1896083" y="575007"/>
                </a:lnTo>
                <a:lnTo>
                  <a:pt x="2061058" y="479927"/>
                </a:lnTo>
                <a:lnTo>
                  <a:pt x="2230553" y="391639"/>
                </a:lnTo>
                <a:lnTo>
                  <a:pt x="2406828" y="312406"/>
                </a:lnTo>
                <a:lnTo>
                  <a:pt x="2583103" y="239964"/>
                </a:lnTo>
                <a:lnTo>
                  <a:pt x="2768417" y="178841"/>
                </a:lnTo>
                <a:lnTo>
                  <a:pt x="2953731" y="126773"/>
                </a:lnTo>
                <a:lnTo>
                  <a:pt x="3145826" y="81497"/>
                </a:lnTo>
                <a:lnTo>
                  <a:pt x="3340180" y="45276"/>
                </a:lnTo>
                <a:lnTo>
                  <a:pt x="3536794" y="20374"/>
                </a:lnTo>
                <a:lnTo>
                  <a:pt x="3737928" y="452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47020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5" name="Рисунок 2"/>
          <p:cNvSpPr>
            <a:spLocks noGrp="1"/>
          </p:cNvSpPr>
          <p:nvPr>
            <p:ph type="pic" sz="quarter" idx="10"/>
          </p:nvPr>
        </p:nvSpPr>
        <p:spPr>
          <a:xfrm>
            <a:off x="8420100" y="630228"/>
            <a:ext cx="9009976" cy="9028131"/>
          </a:xfrm>
          <a:custGeom>
            <a:avLst/>
            <a:gdLst>
              <a:gd name="connsiteX0" fmla="*/ 4332288 w 8664576"/>
              <a:gd name="connsiteY0" fmla="*/ 2744808 h 8682037"/>
              <a:gd name="connsiteX1" fmla="*/ 2736078 w 8664576"/>
              <a:gd name="connsiteY1" fmla="*/ 4341018 h 8682037"/>
              <a:gd name="connsiteX2" fmla="*/ 4332288 w 8664576"/>
              <a:gd name="connsiteY2" fmla="*/ 5937228 h 8682037"/>
              <a:gd name="connsiteX3" fmla="*/ 5928498 w 8664576"/>
              <a:gd name="connsiteY3" fmla="*/ 4341018 h 8682037"/>
              <a:gd name="connsiteX4" fmla="*/ 4331890 w 8664576"/>
              <a:gd name="connsiteY4" fmla="*/ 0 h 8682037"/>
              <a:gd name="connsiteX5" fmla="*/ 8664576 w 8664576"/>
              <a:gd name="connsiteY5" fmla="*/ 4341019 h 8682037"/>
              <a:gd name="connsiteX6" fmla="*/ 4331890 w 8664576"/>
              <a:gd name="connsiteY6" fmla="*/ 8682037 h 8682037"/>
              <a:gd name="connsiteX7" fmla="*/ 0 w 8664576"/>
              <a:gd name="connsiteY7" fmla="*/ 4341019 h 86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4576" h="8682037">
                <a:moveTo>
                  <a:pt x="4332288" y="2744808"/>
                </a:moveTo>
                <a:lnTo>
                  <a:pt x="2736078" y="4341018"/>
                </a:lnTo>
                <a:lnTo>
                  <a:pt x="4332288" y="5937228"/>
                </a:lnTo>
                <a:lnTo>
                  <a:pt x="5928498" y="4341018"/>
                </a:lnTo>
                <a:close/>
                <a:moveTo>
                  <a:pt x="4331890" y="0"/>
                </a:moveTo>
                <a:lnTo>
                  <a:pt x="8664576" y="4341019"/>
                </a:lnTo>
                <a:lnTo>
                  <a:pt x="4331890" y="8682037"/>
                </a:lnTo>
                <a:lnTo>
                  <a:pt x="0" y="434101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42443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588962" y="0"/>
            <a:ext cx="16699038" cy="10288588"/>
          </a:xfrm>
          <a:custGeom>
            <a:avLst/>
            <a:gdLst>
              <a:gd name="connsiteX0" fmla="*/ 8707354 w 16699038"/>
              <a:gd name="connsiteY0" fmla="*/ 0 h 10288589"/>
              <a:gd name="connsiteX1" fmla="*/ 15798416 w 16699038"/>
              <a:gd name="connsiteY1" fmla="*/ 0 h 10288589"/>
              <a:gd name="connsiteX2" fmla="*/ 14075717 w 16699038"/>
              <a:gd name="connsiteY2" fmla="*/ 2281074 h 10288589"/>
              <a:gd name="connsiteX3" fmla="*/ 16699038 w 16699038"/>
              <a:gd name="connsiteY3" fmla="*/ 6090547 h 10288589"/>
              <a:gd name="connsiteX4" fmla="*/ 16699038 w 16699038"/>
              <a:gd name="connsiteY4" fmla="*/ 10288589 h 10288589"/>
              <a:gd name="connsiteX5" fmla="*/ 11164496 w 16699038"/>
              <a:gd name="connsiteY5" fmla="*/ 10288589 h 10288589"/>
              <a:gd name="connsiteX6" fmla="*/ 10410805 w 16699038"/>
              <a:gd name="connsiteY6" fmla="*/ 7132975 h 10288589"/>
              <a:gd name="connsiteX7" fmla="*/ 8028131 w 16699038"/>
              <a:gd name="connsiteY7" fmla="*/ 10288589 h 10288589"/>
              <a:gd name="connsiteX8" fmla="*/ 0 w 16699038"/>
              <a:gd name="connsiteY8" fmla="*/ 10288589 h 10288589"/>
              <a:gd name="connsiteX9" fmla="*/ 9226090 w 16699038"/>
              <a:gd name="connsiteY9" fmla="*/ 2169715 h 1028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99038" h="10288589">
                <a:moveTo>
                  <a:pt x="8707354" y="0"/>
                </a:moveTo>
                <a:lnTo>
                  <a:pt x="15798416" y="0"/>
                </a:lnTo>
                <a:lnTo>
                  <a:pt x="14075717" y="2281074"/>
                </a:lnTo>
                <a:lnTo>
                  <a:pt x="16699038" y="6090547"/>
                </a:lnTo>
                <a:lnTo>
                  <a:pt x="16699038" y="10288589"/>
                </a:lnTo>
                <a:lnTo>
                  <a:pt x="11164496" y="10288589"/>
                </a:lnTo>
                <a:lnTo>
                  <a:pt x="10410805" y="7132975"/>
                </a:lnTo>
                <a:lnTo>
                  <a:pt x="8028131" y="10288589"/>
                </a:lnTo>
                <a:lnTo>
                  <a:pt x="0" y="10288589"/>
                </a:lnTo>
                <a:lnTo>
                  <a:pt x="9226090" y="21697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7151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1_custom layout">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0" y="3028950"/>
            <a:ext cx="18288000" cy="42290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9127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48_custom layou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18288000" cy="750728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63287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695" r:id="rId3"/>
    <p:sldLayoutId id="2147484696" r:id="rId4"/>
    <p:sldLayoutId id="2147484697" r:id="rId5"/>
    <p:sldLayoutId id="2147484698" r:id="rId6"/>
    <p:sldLayoutId id="2147484590" r:id="rId7"/>
    <p:sldLayoutId id="2147484667" r:id="rId8"/>
    <p:sldLayoutId id="2147484702" r:id="rId9"/>
    <p:sldLayoutId id="2147484703" r:id="rId10"/>
    <p:sldLayoutId id="2147484704" r:id="rId11"/>
    <p:sldLayoutId id="2147484705" r:id="rId12"/>
    <p:sldLayoutId id="2147484706" r:id="rId13"/>
    <p:sldLayoutId id="2147484841" r:id="rId14"/>
    <p:sldLayoutId id="2147484842" r:id="rId15"/>
    <p:sldLayoutId id="2147484845" r:id="rId16"/>
    <p:sldLayoutId id="2147484846" r:id="rId17"/>
    <p:sldLayoutId id="2147484847" r:id="rId18"/>
    <p:sldLayoutId id="2147484850" r:id="rId19"/>
    <p:sldLayoutId id="2147484851" r:id="rId20"/>
    <p:sldLayoutId id="2147484853" r:id="rId21"/>
    <p:sldLayoutId id="2147484854" r:id="rId22"/>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60.jpeg"/><Relationship Id="rId1" Type="http://schemas.openxmlformats.org/officeDocument/2006/relationships/slideLayout" Target="../slideLayouts/slideLayout14.xml"/><Relationship Id="rId6" Type="http://schemas.openxmlformats.org/officeDocument/2006/relationships/image" Target="../media/image64.jpg"/><Relationship Id="rId11" Type="http://schemas.openxmlformats.org/officeDocument/2006/relationships/image" Target="../media/image69.jpe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eg"/><Relationship Id="rId9" Type="http://schemas.openxmlformats.org/officeDocument/2006/relationships/image" Target="../media/image67.jpeg"/></Relationships>
</file>

<file path=ppt/slides/_rels/slide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מציין מיקום של תמונה 17">
            <a:extLst>
              <a:ext uri="{FF2B5EF4-FFF2-40B4-BE49-F238E27FC236}">
                <a16:creationId xmlns:a16="http://schemas.microsoft.com/office/drawing/2014/main" id="{75238F82-91D4-4F32-A27F-A8D740B1A04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35" r="20435"/>
          <a:stretch/>
        </p:blipFill>
        <p:spPr>
          <a:xfrm>
            <a:off x="5093444" y="0"/>
            <a:ext cx="8101117" cy="10288588"/>
          </a:xfrm>
        </p:spPr>
      </p:pic>
      <p:pic>
        <p:nvPicPr>
          <p:cNvPr id="10" name="מציין מיקום של תמונה 9">
            <a:extLst>
              <a:ext uri="{FF2B5EF4-FFF2-40B4-BE49-F238E27FC236}">
                <a16:creationId xmlns:a16="http://schemas.microsoft.com/office/drawing/2014/main" id="{8AE00739-4504-44B7-BA5C-15784C61C9E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097" b="1097"/>
          <a:stretch/>
        </p:blipFill>
        <p:spPr>
          <a:xfrm>
            <a:off x="311134" y="0"/>
            <a:ext cx="7882164" cy="10288588"/>
          </a:xfrm>
        </p:spPr>
      </p:pic>
      <p:pic>
        <p:nvPicPr>
          <p:cNvPr id="12" name="מציין מיקום של תמונה 11">
            <a:extLst>
              <a:ext uri="{FF2B5EF4-FFF2-40B4-BE49-F238E27FC236}">
                <a16:creationId xmlns:a16="http://schemas.microsoft.com/office/drawing/2014/main" id="{D31F7407-FD6B-4645-AF5F-C9B0CC00975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1695" r="11695"/>
          <a:stretch/>
        </p:blipFill>
        <p:spPr>
          <a:xfrm>
            <a:off x="10094704" y="0"/>
            <a:ext cx="7882164" cy="10288588"/>
          </a:xfrm>
        </p:spPr>
      </p:pic>
      <p:pic>
        <p:nvPicPr>
          <p:cNvPr id="16" name="מציין מיקום של תמונה 15">
            <a:extLst>
              <a:ext uri="{FF2B5EF4-FFF2-40B4-BE49-F238E27FC236}">
                <a16:creationId xmlns:a16="http://schemas.microsoft.com/office/drawing/2014/main" id="{17D66947-0690-4062-BF9F-C4997366A4A1}"/>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7802" r="27802"/>
          <a:stretch/>
        </p:blipFill>
        <p:spPr>
          <a:xfrm>
            <a:off x="14865482" y="0"/>
            <a:ext cx="3422517" cy="10288588"/>
          </a:xfrm>
        </p:spPr>
      </p:pic>
      <p:grpSp>
        <p:nvGrpSpPr>
          <p:cNvPr id="38" name="Группа 37"/>
          <p:cNvGrpSpPr/>
          <p:nvPr/>
        </p:nvGrpSpPr>
        <p:grpSpPr>
          <a:xfrm>
            <a:off x="5722376" y="1722670"/>
            <a:ext cx="6843248" cy="6843248"/>
            <a:chOff x="5722376" y="1722670"/>
            <a:chExt cx="6843248" cy="6843248"/>
          </a:xfrm>
        </p:grpSpPr>
        <p:sp>
          <p:nvSpPr>
            <p:cNvPr id="33" name="Полилиния 32"/>
            <p:cNvSpPr/>
            <p:nvPr/>
          </p:nvSpPr>
          <p:spPr>
            <a:xfrm>
              <a:off x="5722376" y="1722670"/>
              <a:ext cx="6843248" cy="6843248"/>
            </a:xfrm>
            <a:custGeom>
              <a:avLst/>
              <a:gdLst>
                <a:gd name="connsiteX0" fmla="*/ 3421624 w 6843248"/>
                <a:gd name="connsiteY0" fmla="*/ 316474 h 6843248"/>
                <a:gd name="connsiteX1" fmla="*/ 316474 w 6843248"/>
                <a:gd name="connsiteY1" fmla="*/ 3421624 h 6843248"/>
                <a:gd name="connsiteX2" fmla="*/ 3421624 w 6843248"/>
                <a:gd name="connsiteY2" fmla="*/ 6526774 h 6843248"/>
                <a:gd name="connsiteX3" fmla="*/ 6526774 w 6843248"/>
                <a:gd name="connsiteY3" fmla="*/ 3421624 h 6843248"/>
                <a:gd name="connsiteX4" fmla="*/ 3421624 w 6843248"/>
                <a:gd name="connsiteY4" fmla="*/ 316474 h 6843248"/>
                <a:gd name="connsiteX5" fmla="*/ 3421624 w 6843248"/>
                <a:gd name="connsiteY5" fmla="*/ 0 h 6843248"/>
                <a:gd name="connsiteX6" fmla="*/ 6843248 w 6843248"/>
                <a:gd name="connsiteY6" fmla="*/ 3421624 h 6843248"/>
                <a:gd name="connsiteX7" fmla="*/ 3421624 w 6843248"/>
                <a:gd name="connsiteY7" fmla="*/ 6843248 h 6843248"/>
                <a:gd name="connsiteX8" fmla="*/ 0 w 6843248"/>
                <a:gd name="connsiteY8" fmla="*/ 3421624 h 6843248"/>
                <a:gd name="connsiteX9" fmla="*/ 3421624 w 6843248"/>
                <a:gd name="connsiteY9" fmla="*/ 0 h 68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3248" h="6843248">
                  <a:moveTo>
                    <a:pt x="3421624" y="316474"/>
                  </a:moveTo>
                  <a:cubicBezTo>
                    <a:pt x="1706698" y="316474"/>
                    <a:pt x="316474" y="1706698"/>
                    <a:pt x="316474" y="3421624"/>
                  </a:cubicBezTo>
                  <a:cubicBezTo>
                    <a:pt x="316474" y="5136551"/>
                    <a:pt x="1706698" y="6526774"/>
                    <a:pt x="3421624" y="6526774"/>
                  </a:cubicBezTo>
                  <a:cubicBezTo>
                    <a:pt x="5136550" y="6526774"/>
                    <a:pt x="6526774" y="5136551"/>
                    <a:pt x="6526774" y="3421624"/>
                  </a:cubicBezTo>
                  <a:cubicBezTo>
                    <a:pt x="6526774" y="1706698"/>
                    <a:pt x="5136550" y="316474"/>
                    <a:pt x="3421624" y="316474"/>
                  </a:cubicBezTo>
                  <a:close/>
                  <a:moveTo>
                    <a:pt x="3421624" y="0"/>
                  </a:moveTo>
                  <a:cubicBezTo>
                    <a:pt x="5311334" y="0"/>
                    <a:pt x="6843248" y="1531914"/>
                    <a:pt x="6843248" y="3421624"/>
                  </a:cubicBezTo>
                  <a:cubicBezTo>
                    <a:pt x="6843248" y="5311335"/>
                    <a:pt x="5311334" y="6843248"/>
                    <a:pt x="3421624" y="6843248"/>
                  </a:cubicBezTo>
                  <a:cubicBezTo>
                    <a:pt x="1531914" y="6843248"/>
                    <a:pt x="0" y="5311335"/>
                    <a:pt x="0" y="3421624"/>
                  </a:cubicBezTo>
                  <a:cubicBezTo>
                    <a:pt x="0" y="1531914"/>
                    <a:pt x="1531914" y="0"/>
                    <a:pt x="342162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Полилиния 33"/>
            <p:cNvSpPr/>
            <p:nvPr/>
          </p:nvSpPr>
          <p:spPr>
            <a:xfrm>
              <a:off x="6017192" y="2017486"/>
              <a:ext cx="6253616" cy="6253616"/>
            </a:xfrm>
            <a:custGeom>
              <a:avLst/>
              <a:gdLst>
                <a:gd name="connsiteX0" fmla="*/ 4159249 w 8318499"/>
                <a:gd name="connsiteY0" fmla="*/ 0 h 8318500"/>
                <a:gd name="connsiteX1" fmla="*/ 8318499 w 8318499"/>
                <a:gd name="connsiteY1" fmla="*/ 4159250 h 8318500"/>
                <a:gd name="connsiteX2" fmla="*/ 4159249 w 8318499"/>
                <a:gd name="connsiteY2" fmla="*/ 8318500 h 8318500"/>
                <a:gd name="connsiteX3" fmla="*/ 0 w 8318499"/>
                <a:gd name="connsiteY3" fmla="*/ 4159250 h 8318500"/>
                <a:gd name="connsiteX4" fmla="*/ 4159249 w 8318499"/>
                <a:gd name="connsiteY4" fmla="*/ 0 h 831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499" h="8318500">
                  <a:moveTo>
                    <a:pt x="4159249" y="0"/>
                  </a:moveTo>
                  <a:cubicBezTo>
                    <a:pt x="6456339" y="0"/>
                    <a:pt x="8318499" y="1862160"/>
                    <a:pt x="8318499" y="4159250"/>
                  </a:cubicBezTo>
                  <a:cubicBezTo>
                    <a:pt x="8318499" y="6456340"/>
                    <a:pt x="6456339" y="8318500"/>
                    <a:pt x="4159249" y="8318500"/>
                  </a:cubicBezTo>
                  <a:cubicBezTo>
                    <a:pt x="1862160" y="8318500"/>
                    <a:pt x="0" y="6456340"/>
                    <a:pt x="0" y="4159250"/>
                  </a:cubicBezTo>
                  <a:cubicBezTo>
                    <a:pt x="0" y="1862160"/>
                    <a:pt x="1862160" y="0"/>
                    <a:pt x="4159249" y="0"/>
                  </a:cubicBezTo>
                  <a:close/>
                </a:path>
              </a:pathLst>
            </a:custGeom>
            <a:solidFill>
              <a:srgbClr val="FFC600">
                <a:alpha val="8313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מציין מיקום של תמונה 7">
            <a:extLst>
              <a:ext uri="{FF2B5EF4-FFF2-40B4-BE49-F238E27FC236}">
                <a16:creationId xmlns:a16="http://schemas.microsoft.com/office/drawing/2014/main" id="{9CC9DAF8-C3AE-4FBB-9256-61C367C566FF}"/>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4996" r="24996"/>
          <a:stretch/>
        </p:blipFill>
        <p:spPr>
          <a:xfrm>
            <a:off x="0" y="0"/>
            <a:ext cx="3422522" cy="10288588"/>
          </a:xfrm>
        </p:spPr>
      </p:pic>
      <p:sp>
        <p:nvSpPr>
          <p:cNvPr id="13" name="Oval 14">
            <a:extLst>
              <a:ext uri="{FF2B5EF4-FFF2-40B4-BE49-F238E27FC236}">
                <a16:creationId xmlns:a16="http://schemas.microsoft.com/office/drawing/2014/main" id="{313F9ED7-D34A-4FF1-8FC6-0E373BE26CED}"/>
              </a:ext>
            </a:extLst>
          </p:cNvPr>
          <p:cNvSpPr/>
          <p:nvPr/>
        </p:nvSpPr>
        <p:spPr>
          <a:xfrm>
            <a:off x="7434137" y="755925"/>
            <a:ext cx="3164903" cy="2588117"/>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IL" dirty="0"/>
          </a:p>
        </p:txBody>
      </p:sp>
      <p:pic>
        <p:nvPicPr>
          <p:cNvPr id="14" name="Picture 15">
            <a:extLst>
              <a:ext uri="{FF2B5EF4-FFF2-40B4-BE49-F238E27FC236}">
                <a16:creationId xmlns:a16="http://schemas.microsoft.com/office/drawing/2014/main" id="{A912D137-C59D-49BC-8D7F-59568BCC5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5512" y="823828"/>
            <a:ext cx="4202155" cy="1873504"/>
          </a:xfrm>
          <a:prstGeom prst="rect">
            <a:avLst/>
          </a:prstGeom>
        </p:spPr>
      </p:pic>
      <p:grpSp>
        <p:nvGrpSpPr>
          <p:cNvPr id="25" name="Группа 4">
            <a:extLst>
              <a:ext uri="{FF2B5EF4-FFF2-40B4-BE49-F238E27FC236}">
                <a16:creationId xmlns:a16="http://schemas.microsoft.com/office/drawing/2014/main" id="{5457BDA2-E201-4608-886D-76874371C39F}"/>
              </a:ext>
            </a:extLst>
          </p:cNvPr>
          <p:cNvGrpSpPr/>
          <p:nvPr/>
        </p:nvGrpSpPr>
        <p:grpSpPr>
          <a:xfrm>
            <a:off x="3790949" y="4441768"/>
            <a:ext cx="10859880" cy="3259614"/>
            <a:chOff x="11375599" y="537830"/>
            <a:chExt cx="8303575" cy="3259614"/>
          </a:xfrm>
        </p:grpSpPr>
        <p:sp>
          <p:nvSpPr>
            <p:cNvPr id="26" name="TextBox 18">
              <a:extLst>
                <a:ext uri="{FF2B5EF4-FFF2-40B4-BE49-F238E27FC236}">
                  <a16:creationId xmlns:a16="http://schemas.microsoft.com/office/drawing/2014/main" id="{C0E71895-BC57-4E54-A133-8BDEDCDDFBB1}"/>
                </a:ext>
              </a:extLst>
            </p:cNvPr>
            <p:cNvSpPr txBox="1"/>
            <p:nvPr/>
          </p:nvSpPr>
          <p:spPr>
            <a:xfrm>
              <a:off x="11375599" y="537830"/>
              <a:ext cx="8185994" cy="1477328"/>
            </a:xfrm>
            <a:prstGeom prst="rect">
              <a:avLst/>
            </a:prstGeom>
            <a:noFill/>
          </p:spPr>
          <p:txBody>
            <a:bodyPr wrap="square" rtlCol="0">
              <a:spAutoFit/>
            </a:bodyPr>
            <a:lstStyle/>
            <a:p>
              <a:pPr algn="ctr"/>
              <a:r>
                <a:rPr lang="he-IL" sz="9000" b="1" dirty="0">
                  <a:solidFill>
                    <a:schemeClr val="accent6"/>
                  </a:solidFill>
                  <a:latin typeface="Heebo ExtraBold" pitchFamily="2" charset="-79"/>
                  <a:ea typeface="Roboto Black" panose="02000000000000000000" pitchFamily="2" charset="0"/>
                  <a:cs typeface="Heebo ExtraBold" pitchFamily="2" charset="-79"/>
                </a:rPr>
                <a:t>רמת הנגב</a:t>
              </a:r>
              <a:endParaRPr lang="ru-RU" sz="9000" b="1" dirty="0">
                <a:solidFill>
                  <a:schemeClr val="accent6"/>
                </a:solidFill>
                <a:latin typeface="Roboto Black" panose="02000000000000000000" pitchFamily="2" charset="0"/>
                <a:ea typeface="Roboto Black" panose="02000000000000000000" pitchFamily="2" charset="0"/>
                <a:cs typeface="Heebo ExtraBold" pitchFamily="2" charset="-79"/>
              </a:endParaRPr>
            </a:p>
          </p:txBody>
        </p:sp>
        <p:sp>
          <p:nvSpPr>
            <p:cNvPr id="27" name="TextBox 19">
              <a:extLst>
                <a:ext uri="{FF2B5EF4-FFF2-40B4-BE49-F238E27FC236}">
                  <a16:creationId xmlns:a16="http://schemas.microsoft.com/office/drawing/2014/main" id="{6A21B35B-E9A4-40E6-AD36-3B7260451025}"/>
                </a:ext>
              </a:extLst>
            </p:cNvPr>
            <p:cNvSpPr txBox="1"/>
            <p:nvPr/>
          </p:nvSpPr>
          <p:spPr>
            <a:xfrm>
              <a:off x="11383146" y="2350894"/>
              <a:ext cx="8296028" cy="1446550"/>
            </a:xfrm>
            <a:prstGeom prst="rect">
              <a:avLst/>
            </a:prstGeom>
            <a:noFill/>
          </p:spPr>
          <p:txBody>
            <a:bodyPr wrap="square" rtlCol="0">
              <a:spAutoFit/>
            </a:bodyPr>
            <a:lstStyle/>
            <a:p>
              <a:pPr algn="ctr" rtl="1"/>
              <a:r>
                <a:rPr lang="he-IL" sz="4400" b="1" dirty="0">
                  <a:solidFill>
                    <a:schemeClr val="accent6"/>
                  </a:solidFill>
                  <a:latin typeface="Heebo" pitchFamily="2" charset="-79"/>
                  <a:ea typeface="Roboto Light" panose="02000000000000000000" pitchFamily="2" charset="0"/>
                  <a:cs typeface="Heebo" pitchFamily="2" charset="-79"/>
                </a:rPr>
                <a:t>כשהאישי והלאומי </a:t>
              </a:r>
            </a:p>
            <a:p>
              <a:pPr algn="ctr" rtl="1"/>
              <a:r>
                <a:rPr lang="he-IL" sz="4400" b="1" dirty="0">
                  <a:solidFill>
                    <a:schemeClr val="accent6"/>
                  </a:solidFill>
                  <a:latin typeface="Heebo" pitchFamily="2" charset="-79"/>
                  <a:ea typeface="Roboto Light" panose="02000000000000000000" pitchFamily="2" charset="0"/>
                  <a:cs typeface="Heebo" pitchFamily="2" charset="-79"/>
                </a:rPr>
                <a:t>מתחברים</a:t>
              </a:r>
              <a:endParaRPr lang="ru-RU" sz="4400" b="1" dirty="0">
                <a:solidFill>
                  <a:schemeClr val="accent6"/>
                </a:solidFill>
                <a:latin typeface="Roboto Light" panose="02000000000000000000" pitchFamily="2" charset="0"/>
                <a:ea typeface="Roboto Light" panose="02000000000000000000" pitchFamily="2" charset="0"/>
                <a:cs typeface="Heebo" pitchFamily="2" charset="-79"/>
              </a:endParaRPr>
            </a:p>
          </p:txBody>
        </p:sp>
      </p:grpSp>
      <p:sp>
        <p:nvSpPr>
          <p:cNvPr id="28" name="TextBox 20">
            <a:extLst>
              <a:ext uri="{FF2B5EF4-FFF2-40B4-BE49-F238E27FC236}">
                <a16:creationId xmlns:a16="http://schemas.microsoft.com/office/drawing/2014/main" id="{85068374-BFAC-4AAA-B699-711E0F65CE94}"/>
              </a:ext>
            </a:extLst>
          </p:cNvPr>
          <p:cNvSpPr txBox="1"/>
          <p:nvPr/>
        </p:nvSpPr>
        <p:spPr>
          <a:xfrm>
            <a:off x="5770824" y="3638858"/>
            <a:ext cx="6716110" cy="1046440"/>
          </a:xfrm>
          <a:prstGeom prst="rect">
            <a:avLst/>
          </a:prstGeom>
          <a:noFill/>
        </p:spPr>
        <p:txBody>
          <a:bodyPr wrap="square" rtlCol="0">
            <a:spAutoFit/>
          </a:bodyPr>
          <a:lstStyle/>
          <a:p>
            <a:pPr algn="ctr" rtl="1"/>
            <a:r>
              <a:rPr lang="he-IL" sz="6200" b="1" dirty="0">
                <a:solidFill>
                  <a:schemeClr val="accent6"/>
                </a:solidFill>
                <a:latin typeface="Heebo" pitchFamily="2" charset="-79"/>
                <a:ea typeface="Roboto Light" panose="02000000000000000000" pitchFamily="2" charset="0"/>
                <a:cs typeface="Heebo" pitchFamily="2" charset="-79"/>
              </a:rPr>
              <a:t>מועצה אזורית</a:t>
            </a:r>
            <a:endParaRPr lang="ru-RU" sz="6200" b="1" dirty="0">
              <a:solidFill>
                <a:schemeClr val="accent6"/>
              </a:solidFill>
              <a:latin typeface="Roboto Light" panose="02000000000000000000" pitchFamily="2" charset="0"/>
              <a:ea typeface="Roboto Light" panose="02000000000000000000" pitchFamily="2" charset="0"/>
              <a:cs typeface="Heebo" pitchFamily="2" charset="-79"/>
            </a:endParaRPr>
          </a:p>
        </p:txBody>
      </p:sp>
      <p:sp>
        <p:nvSpPr>
          <p:cNvPr id="29" name="TextBox 13">
            <a:extLst>
              <a:ext uri="{FF2B5EF4-FFF2-40B4-BE49-F238E27FC236}">
                <a16:creationId xmlns:a16="http://schemas.microsoft.com/office/drawing/2014/main" id="{30FF84E8-A90F-4AA8-933D-B910CF1E4855}"/>
              </a:ext>
            </a:extLst>
          </p:cNvPr>
          <p:cNvSpPr txBox="1"/>
          <p:nvPr/>
        </p:nvSpPr>
        <p:spPr>
          <a:xfrm>
            <a:off x="5106672" y="8780267"/>
            <a:ext cx="8302542" cy="646986"/>
          </a:xfrm>
          <a:prstGeom prst="roundRect">
            <a:avLst/>
          </a:prstGeom>
          <a:solidFill>
            <a:schemeClr val="accent4"/>
          </a:solidFill>
          <a:ln>
            <a:noFill/>
          </a:ln>
        </p:spPr>
        <p:txBody>
          <a:bodyPr wrap="square" rtlCol="0">
            <a:spAutoFit/>
          </a:bodyPr>
          <a:lstStyle/>
          <a:p>
            <a:pPr algn="ctr" defTabSz="360000" rtl="1"/>
            <a:r>
              <a:rPr lang="he-IL" sz="3200" spc="-150" dirty="0">
                <a:solidFill>
                  <a:schemeClr val="accent6"/>
                </a:solidFill>
                <a:latin typeface="Merriweather Light" panose="02060503050406030704" pitchFamily="18" charset="-52"/>
                <a:ea typeface="Open Sans Light" panose="020B0306030504020204" pitchFamily="34" charset="0"/>
                <a:cs typeface="Heebo" pitchFamily="2" charset="-79"/>
              </a:rPr>
              <a:t>ערן דורון – ראש המועצה</a:t>
            </a:r>
            <a:endParaRPr lang="ru-RU" sz="3200" spc="-150" dirty="0">
              <a:solidFill>
                <a:schemeClr val="accent6"/>
              </a:solidFill>
              <a:latin typeface="Merriweather Light" panose="02060503050406030704" pitchFamily="18" charset="-52"/>
              <a:ea typeface="Open Sans Light" panose="020B0306030504020204" pitchFamily="34" charset="0"/>
              <a:cs typeface="Heebo" pitchFamily="2" charset="-79"/>
            </a:endParaRPr>
          </a:p>
        </p:txBody>
      </p:sp>
    </p:spTree>
    <p:extLst>
      <p:ext uri="{BB962C8B-B14F-4D97-AF65-F5344CB8AC3E}">
        <p14:creationId xmlns:p14="http://schemas.microsoft.com/office/powerpoint/2010/main" val="406861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מלבן 49">
            <a:extLst>
              <a:ext uri="{FF2B5EF4-FFF2-40B4-BE49-F238E27FC236}">
                <a16:creationId xmlns:a16="http://schemas.microsoft.com/office/drawing/2014/main" id="{4C857A5A-EC3D-8C4A-8577-29E67DB5B1B3}"/>
              </a:ext>
            </a:extLst>
          </p:cNvPr>
          <p:cNvSpPr/>
          <p:nvPr/>
        </p:nvSpPr>
        <p:spPr>
          <a:xfrm>
            <a:off x="9144000" y="364375"/>
            <a:ext cx="8389060" cy="923330"/>
          </a:xfrm>
          <a:prstGeom prst="rect">
            <a:avLst/>
          </a:prstGeom>
          <a:noFill/>
        </p:spPr>
        <p:txBody>
          <a:bodyPr wrap="square">
            <a:spAutoFit/>
          </a:bodyPr>
          <a:lstStyle/>
          <a:p>
            <a:pPr algn="r" rtl="1"/>
            <a:r>
              <a:rPr lang="he-IL" sz="5400" b="1" dirty="0">
                <a:solidFill>
                  <a:schemeClr val="tx1">
                    <a:lumMod val="65000"/>
                    <a:lumOff val="35000"/>
                  </a:schemeClr>
                </a:solidFill>
                <a:latin typeface="Heebo Black" pitchFamily="2" charset="-79"/>
                <a:ea typeface="Tahoma" panose="020B0604030504040204" pitchFamily="34" charset="0"/>
                <a:cs typeface="Heebo Black" pitchFamily="2" charset="-79"/>
              </a:rPr>
              <a:t>צמיחה בישובים קיימים</a:t>
            </a:r>
          </a:p>
        </p:txBody>
      </p:sp>
      <p:sp>
        <p:nvSpPr>
          <p:cNvPr id="27" name="TextBox 26">
            <a:extLst>
              <a:ext uri="{FF2B5EF4-FFF2-40B4-BE49-F238E27FC236}">
                <a16:creationId xmlns:a16="http://schemas.microsoft.com/office/drawing/2014/main" id="{2360C475-3A33-AE4B-8081-0AECD3EBC26D}"/>
              </a:ext>
            </a:extLst>
          </p:cNvPr>
          <p:cNvSpPr txBox="1"/>
          <p:nvPr/>
        </p:nvSpPr>
        <p:spPr>
          <a:xfrm>
            <a:off x="9771528" y="1220031"/>
            <a:ext cx="7384544" cy="2262158"/>
          </a:xfrm>
          <a:prstGeom prst="rect">
            <a:avLst/>
          </a:prstGeom>
          <a:noFill/>
        </p:spPr>
        <p:txBody>
          <a:bodyPr wrap="square" rtlCol="1">
            <a:spAutoFit/>
          </a:bodyPr>
          <a:lstStyle/>
          <a:p>
            <a:pPr algn="r" rtl="1">
              <a:lnSpc>
                <a:spcPct val="150000"/>
              </a:lnSpc>
            </a:pPr>
            <a:r>
              <a:rPr lang="he-IL" sz="2400" b="1" dirty="0">
                <a:solidFill>
                  <a:schemeClr val="tx1">
                    <a:lumMod val="65000"/>
                    <a:lumOff val="35000"/>
                  </a:schemeClr>
                </a:solidFill>
                <a:latin typeface="Heebo" pitchFamily="2" charset="-79"/>
                <a:cs typeface="Heebo" pitchFamily="2" charset="-79"/>
              </a:rPr>
              <a:t>מדרשת בן גוריון </a:t>
            </a:r>
            <a:r>
              <a:rPr lang="he-IL" sz="2400" dirty="0">
                <a:solidFill>
                  <a:schemeClr val="tx1">
                    <a:lumMod val="65000"/>
                    <a:lumOff val="35000"/>
                  </a:schemeClr>
                </a:solidFill>
                <a:latin typeface="Heebo" pitchFamily="2" charset="-79"/>
                <a:cs typeface="Heebo" pitchFamily="2" charset="-79"/>
              </a:rPr>
              <a:t>כ- 1,000- 1,700 יחידות דיור</a:t>
            </a:r>
          </a:p>
          <a:p>
            <a:pPr algn="r" rtl="1">
              <a:lnSpc>
                <a:spcPct val="150000"/>
              </a:lnSpc>
            </a:pPr>
            <a:r>
              <a:rPr lang="he-IL" sz="2400" b="1" dirty="0">
                <a:solidFill>
                  <a:schemeClr val="tx1">
                    <a:lumMod val="65000"/>
                    <a:lumOff val="35000"/>
                  </a:schemeClr>
                </a:solidFill>
                <a:latin typeface="Heebo" pitchFamily="2" charset="-79"/>
                <a:cs typeface="Heebo" pitchFamily="2" charset="-79"/>
              </a:rPr>
              <a:t>אשלים 	</a:t>
            </a:r>
            <a:r>
              <a:rPr lang="he-IL" sz="2400" dirty="0">
                <a:solidFill>
                  <a:schemeClr val="tx1">
                    <a:lumMod val="65000"/>
                    <a:lumOff val="35000"/>
                  </a:schemeClr>
                </a:solidFill>
                <a:latin typeface="Heebo" pitchFamily="2" charset="-79"/>
                <a:cs typeface="Heebo" pitchFamily="2" charset="-79"/>
              </a:rPr>
              <a:t>כ-900 יחידות דיור</a:t>
            </a:r>
          </a:p>
          <a:p>
            <a:pPr algn="r" rtl="1">
              <a:lnSpc>
                <a:spcPct val="150000"/>
              </a:lnSpc>
            </a:pPr>
            <a:r>
              <a:rPr lang="he-IL" sz="2400" b="1" dirty="0">
                <a:solidFill>
                  <a:schemeClr val="tx1">
                    <a:lumMod val="65000"/>
                    <a:lumOff val="35000"/>
                  </a:schemeClr>
                </a:solidFill>
                <a:latin typeface="Heebo" pitchFamily="2" charset="-79"/>
                <a:cs typeface="Heebo" pitchFamily="2" charset="-79"/>
              </a:rPr>
              <a:t>שיזף 		</a:t>
            </a:r>
            <a:r>
              <a:rPr lang="he-IL" sz="2400" dirty="0">
                <a:solidFill>
                  <a:schemeClr val="tx1">
                    <a:lumMod val="65000"/>
                    <a:lumOff val="35000"/>
                  </a:schemeClr>
                </a:solidFill>
                <a:latin typeface="Heebo" pitchFamily="2" charset="-79"/>
                <a:cs typeface="Heebo" pitchFamily="2" charset="-79"/>
              </a:rPr>
              <a:t>כ-500 יחידות דיור</a:t>
            </a:r>
          </a:p>
          <a:p>
            <a:pPr algn="r" rtl="1">
              <a:lnSpc>
                <a:spcPct val="150000"/>
              </a:lnSpc>
            </a:pPr>
            <a:r>
              <a:rPr lang="he-IL" sz="2400" b="1" dirty="0">
                <a:solidFill>
                  <a:schemeClr val="tx1">
                    <a:lumMod val="65000"/>
                    <a:lumOff val="35000"/>
                  </a:schemeClr>
                </a:solidFill>
                <a:latin typeface="Heebo" pitchFamily="2" charset="-79"/>
                <a:cs typeface="Heebo" pitchFamily="2" charset="-79"/>
              </a:rPr>
              <a:t>ניצנה 		</a:t>
            </a:r>
            <a:r>
              <a:rPr lang="he-IL" sz="2400" dirty="0">
                <a:solidFill>
                  <a:schemeClr val="tx1">
                    <a:lumMod val="65000"/>
                    <a:lumOff val="35000"/>
                  </a:schemeClr>
                </a:solidFill>
                <a:latin typeface="Heebo" pitchFamily="2" charset="-79"/>
                <a:cs typeface="Heebo" pitchFamily="2" charset="-79"/>
              </a:rPr>
              <a:t>כ-400 יח״ד </a:t>
            </a:r>
            <a:r>
              <a:rPr lang="he-IL" sz="2000" dirty="0">
                <a:solidFill>
                  <a:schemeClr val="tx1">
                    <a:lumMod val="65000"/>
                    <a:lumOff val="35000"/>
                  </a:schemeClr>
                </a:solidFill>
                <a:latin typeface="Heebo" pitchFamily="2" charset="-79"/>
                <a:cs typeface="Heebo" pitchFamily="2" charset="-79"/>
              </a:rPr>
              <a:t>(על בסיס שלב א׳ של תכנית </a:t>
            </a:r>
            <a:r>
              <a:rPr lang="he-IL" sz="2000" dirty="0" err="1">
                <a:solidFill>
                  <a:schemeClr val="tx1">
                    <a:lumMod val="65000"/>
                    <a:lumOff val="35000"/>
                  </a:schemeClr>
                </a:solidFill>
                <a:latin typeface="Heebo" pitchFamily="2" charset="-79"/>
                <a:cs typeface="Heebo" pitchFamily="2" charset="-79"/>
              </a:rPr>
              <a:t>ניצנית</a:t>
            </a:r>
            <a:r>
              <a:rPr lang="he-IL" sz="2000" dirty="0">
                <a:solidFill>
                  <a:schemeClr val="tx1">
                    <a:lumMod val="65000"/>
                    <a:lumOff val="35000"/>
                  </a:schemeClr>
                </a:solidFill>
                <a:latin typeface="Heebo" pitchFamily="2" charset="-79"/>
                <a:cs typeface="Heebo" pitchFamily="2" charset="-79"/>
              </a:rPr>
              <a:t>)</a:t>
            </a:r>
          </a:p>
        </p:txBody>
      </p:sp>
      <p:sp>
        <p:nvSpPr>
          <p:cNvPr id="28" name="מלבן 49">
            <a:extLst>
              <a:ext uri="{FF2B5EF4-FFF2-40B4-BE49-F238E27FC236}">
                <a16:creationId xmlns:a16="http://schemas.microsoft.com/office/drawing/2014/main" id="{D4E2B7C2-F7E1-A54F-9943-DCADDD8DEC1E}"/>
              </a:ext>
            </a:extLst>
          </p:cNvPr>
          <p:cNvSpPr/>
          <p:nvPr/>
        </p:nvSpPr>
        <p:spPr>
          <a:xfrm>
            <a:off x="680292" y="364375"/>
            <a:ext cx="7132070" cy="923330"/>
          </a:xfrm>
          <a:prstGeom prst="rect">
            <a:avLst/>
          </a:prstGeom>
          <a:noFill/>
        </p:spPr>
        <p:txBody>
          <a:bodyPr wrap="square">
            <a:spAutoFit/>
          </a:bodyPr>
          <a:lstStyle/>
          <a:p>
            <a:pPr algn="r" rtl="1"/>
            <a:r>
              <a:rPr lang="he-IL" sz="5400" b="1" dirty="0">
                <a:solidFill>
                  <a:schemeClr val="tx1">
                    <a:lumMod val="65000"/>
                    <a:lumOff val="35000"/>
                  </a:schemeClr>
                </a:solidFill>
                <a:latin typeface="Heebo Black" pitchFamily="2" charset="-79"/>
                <a:ea typeface="Tahoma" panose="020B0604030504040204" pitchFamily="34" charset="0"/>
                <a:cs typeface="Heebo Black" pitchFamily="2" charset="-79"/>
              </a:rPr>
              <a:t>הקמת ישובים חדשים</a:t>
            </a:r>
          </a:p>
        </p:txBody>
      </p:sp>
      <p:sp>
        <p:nvSpPr>
          <p:cNvPr id="29" name="TextBox 28">
            <a:extLst>
              <a:ext uri="{FF2B5EF4-FFF2-40B4-BE49-F238E27FC236}">
                <a16:creationId xmlns:a16="http://schemas.microsoft.com/office/drawing/2014/main" id="{5D71D91B-7D66-6845-B130-799BB8EF93F7}"/>
              </a:ext>
            </a:extLst>
          </p:cNvPr>
          <p:cNvSpPr txBox="1"/>
          <p:nvPr/>
        </p:nvSpPr>
        <p:spPr>
          <a:xfrm>
            <a:off x="680292" y="1228716"/>
            <a:ext cx="6755083" cy="2723823"/>
          </a:xfrm>
          <a:prstGeom prst="rect">
            <a:avLst/>
          </a:prstGeom>
          <a:noFill/>
        </p:spPr>
        <p:txBody>
          <a:bodyPr wrap="square" rtlCol="1">
            <a:spAutoFit/>
          </a:bodyPr>
          <a:lstStyle/>
          <a:p>
            <a:pPr algn="r" rtl="1">
              <a:lnSpc>
                <a:spcPct val="150000"/>
              </a:lnSpc>
            </a:pPr>
            <a:r>
              <a:rPr lang="he-IL" sz="2400" b="1" dirty="0">
                <a:solidFill>
                  <a:schemeClr val="tx1">
                    <a:lumMod val="65000"/>
                    <a:lumOff val="35000"/>
                  </a:schemeClr>
                </a:solidFill>
                <a:latin typeface="Heebo" pitchFamily="2" charset="-79"/>
                <a:cs typeface="Heebo" pitchFamily="2" charset="-79"/>
              </a:rPr>
              <a:t>פתחת ניצנה- חלוצית 3 | </a:t>
            </a:r>
            <a:r>
              <a:rPr lang="he-IL" sz="2000" dirty="0">
                <a:solidFill>
                  <a:schemeClr val="tx1">
                    <a:lumMod val="65000"/>
                    <a:lumOff val="35000"/>
                  </a:schemeClr>
                </a:solidFill>
                <a:latin typeface="Heebo" pitchFamily="2" charset="-79"/>
                <a:cs typeface="Heebo" pitchFamily="2" charset="-79"/>
              </a:rPr>
              <a:t>כ-150 יח״ד </a:t>
            </a:r>
            <a:r>
              <a:rPr lang="he-IL" sz="2400" b="1" dirty="0">
                <a:solidFill>
                  <a:schemeClr val="tx1">
                    <a:lumMod val="65000"/>
                    <a:lumOff val="35000"/>
                  </a:schemeClr>
                </a:solidFill>
                <a:latin typeface="Heebo" pitchFamily="2" charset="-79"/>
                <a:cs typeface="Heebo" pitchFamily="2" charset="-79"/>
              </a:rPr>
              <a:t> </a:t>
            </a:r>
          </a:p>
          <a:p>
            <a:pPr algn="r" rtl="1">
              <a:lnSpc>
                <a:spcPct val="150000"/>
              </a:lnSpc>
            </a:pPr>
            <a:r>
              <a:rPr lang="he-IL" sz="2400" b="1" dirty="0" err="1">
                <a:solidFill>
                  <a:schemeClr val="tx1">
                    <a:lumMod val="65000"/>
                    <a:lumOff val="35000"/>
                  </a:schemeClr>
                </a:solidFill>
                <a:latin typeface="Heebo" pitchFamily="2" charset="-79"/>
                <a:cs typeface="Heebo" pitchFamily="2" charset="-79"/>
              </a:rPr>
              <a:t>ניצנית</a:t>
            </a:r>
            <a:r>
              <a:rPr lang="he-IL" sz="2400" b="1" dirty="0">
                <a:solidFill>
                  <a:schemeClr val="tx1">
                    <a:lumMod val="65000"/>
                    <a:lumOff val="35000"/>
                  </a:schemeClr>
                </a:solidFill>
                <a:latin typeface="Heebo" pitchFamily="2" charset="-79"/>
                <a:cs typeface="Heebo" pitchFamily="2" charset="-79"/>
              </a:rPr>
              <a:t> | </a:t>
            </a:r>
            <a:r>
              <a:rPr lang="he-IL" sz="2000" dirty="0">
                <a:solidFill>
                  <a:schemeClr val="tx1">
                    <a:lumMod val="65000"/>
                    <a:lumOff val="35000"/>
                  </a:schemeClr>
                </a:solidFill>
                <a:latin typeface="Heebo" pitchFamily="2" charset="-79"/>
                <a:cs typeface="Heebo" pitchFamily="2" charset="-79"/>
              </a:rPr>
              <a:t>כ-2,200 יח״ד (כ-200 יח״ד בשלב א׳)</a:t>
            </a:r>
          </a:p>
          <a:p>
            <a:pPr algn="r" rtl="1">
              <a:lnSpc>
                <a:spcPct val="150000"/>
              </a:lnSpc>
            </a:pPr>
            <a:r>
              <a:rPr lang="he-IL" sz="2400" b="1" dirty="0">
                <a:solidFill>
                  <a:schemeClr val="tx1">
                    <a:lumMod val="65000"/>
                    <a:lumOff val="35000"/>
                  </a:schemeClr>
                </a:solidFill>
                <a:latin typeface="Heebo" pitchFamily="2" charset="-79"/>
                <a:cs typeface="Heebo" pitchFamily="2" charset="-79"/>
              </a:rPr>
              <a:t>אגן שדה בוקר- </a:t>
            </a:r>
            <a:r>
              <a:rPr lang="he-IL" sz="2400" b="1" dirty="0" err="1">
                <a:solidFill>
                  <a:schemeClr val="tx1">
                    <a:lumMod val="65000"/>
                    <a:lumOff val="35000"/>
                  </a:schemeClr>
                </a:solidFill>
                <a:latin typeface="Heebo" pitchFamily="2" charset="-79"/>
                <a:cs typeface="Heebo" pitchFamily="2" charset="-79"/>
              </a:rPr>
              <a:t>עבד׳ה</a:t>
            </a:r>
            <a:r>
              <a:rPr lang="he-IL" sz="2400" b="1" dirty="0">
                <a:solidFill>
                  <a:schemeClr val="tx1">
                    <a:lumMod val="65000"/>
                    <a:lumOff val="35000"/>
                  </a:schemeClr>
                </a:solidFill>
                <a:latin typeface="Heebo" pitchFamily="2" charset="-79"/>
                <a:cs typeface="Heebo" pitchFamily="2" charset="-79"/>
              </a:rPr>
              <a:t>   | </a:t>
            </a:r>
            <a:r>
              <a:rPr lang="he-IL" sz="2000" dirty="0">
                <a:solidFill>
                  <a:schemeClr val="tx1">
                    <a:lumMod val="65000"/>
                    <a:lumOff val="35000"/>
                  </a:schemeClr>
                </a:solidFill>
                <a:latin typeface="Heebo" pitchFamily="2" charset="-79"/>
                <a:cs typeface="Heebo" pitchFamily="2" charset="-79"/>
              </a:rPr>
              <a:t>כ-500 יח״ד </a:t>
            </a:r>
            <a:br>
              <a:rPr lang="en-US" sz="2000" dirty="0">
                <a:solidFill>
                  <a:schemeClr val="tx1">
                    <a:lumMod val="65000"/>
                    <a:lumOff val="35000"/>
                  </a:schemeClr>
                </a:solidFill>
                <a:latin typeface="Heebo" pitchFamily="2" charset="-79"/>
                <a:cs typeface="Heebo" pitchFamily="2" charset="-79"/>
              </a:rPr>
            </a:br>
            <a:r>
              <a:rPr lang="he-IL" sz="2000" dirty="0">
                <a:solidFill>
                  <a:schemeClr val="tx1">
                    <a:lumMod val="65000"/>
                    <a:lumOff val="35000"/>
                  </a:schemeClr>
                </a:solidFill>
                <a:latin typeface="Heebo" pitchFamily="2" charset="-79"/>
                <a:cs typeface="Heebo" pitchFamily="2" charset="-79"/>
              </a:rPr>
              <a:t>(ישוב כפרי לפזורה הבדואית בהר הנגב)</a:t>
            </a:r>
          </a:p>
          <a:p>
            <a:pPr algn="r" rtl="1">
              <a:lnSpc>
                <a:spcPct val="150000"/>
              </a:lnSpc>
            </a:pPr>
            <a:r>
              <a:rPr lang="he-IL" sz="2400" b="1" dirty="0">
                <a:solidFill>
                  <a:schemeClr val="tx1">
                    <a:lumMod val="65000"/>
                    <a:lumOff val="35000"/>
                  </a:schemeClr>
                </a:solidFill>
                <a:latin typeface="Heebo" pitchFamily="2" charset="-79"/>
                <a:cs typeface="Heebo" pitchFamily="2" charset="-79"/>
              </a:rPr>
              <a:t>אגן משאבים- נווה תמרים | </a:t>
            </a:r>
            <a:r>
              <a:rPr lang="he-IL" sz="2000" dirty="0">
                <a:solidFill>
                  <a:schemeClr val="tx1">
                    <a:lumMod val="65000"/>
                    <a:lumOff val="35000"/>
                  </a:schemeClr>
                </a:solidFill>
                <a:latin typeface="Heebo" pitchFamily="2" charset="-79"/>
                <a:cs typeface="Heebo" pitchFamily="2" charset="-79"/>
              </a:rPr>
              <a:t>כ-1,700 יח״ד</a:t>
            </a:r>
          </a:p>
        </p:txBody>
      </p:sp>
      <p:sp>
        <p:nvSpPr>
          <p:cNvPr id="31" name="Freeform: Shape 5">
            <a:extLst>
              <a:ext uri="{FF2B5EF4-FFF2-40B4-BE49-F238E27FC236}">
                <a16:creationId xmlns:a16="http://schemas.microsoft.com/office/drawing/2014/main" id="{CB0FD78D-76C5-264E-9DEC-0C1BA697E799}"/>
              </a:ext>
            </a:extLst>
          </p:cNvPr>
          <p:cNvSpPr/>
          <p:nvPr/>
        </p:nvSpPr>
        <p:spPr>
          <a:xfrm>
            <a:off x="17207227" y="1382346"/>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solidFill>
                <a:schemeClr val="tx1">
                  <a:lumMod val="65000"/>
                  <a:lumOff val="35000"/>
                </a:schemeClr>
              </a:solidFill>
            </a:endParaRPr>
          </a:p>
        </p:txBody>
      </p:sp>
      <p:sp>
        <p:nvSpPr>
          <p:cNvPr id="32" name="Freeform: Shape 5">
            <a:extLst>
              <a:ext uri="{FF2B5EF4-FFF2-40B4-BE49-F238E27FC236}">
                <a16:creationId xmlns:a16="http://schemas.microsoft.com/office/drawing/2014/main" id="{86E98E0F-F850-6A42-8BDA-76D380A7060D}"/>
              </a:ext>
            </a:extLst>
          </p:cNvPr>
          <p:cNvSpPr/>
          <p:nvPr/>
        </p:nvSpPr>
        <p:spPr>
          <a:xfrm>
            <a:off x="17209112" y="1933307"/>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eaLnBrk="0" fontAlgn="base" hangingPunct="0">
              <a:spcBef>
                <a:spcPct val="0"/>
              </a:spcBef>
              <a:spcAft>
                <a:spcPct val="0"/>
              </a:spcAft>
            </a:pPr>
            <a:endParaRPr lang="tr-TR">
              <a:solidFill>
                <a:schemeClr val="tx1">
                  <a:lumMod val="65000"/>
                  <a:lumOff val="35000"/>
                </a:schemeClr>
              </a:solidFill>
            </a:endParaRPr>
          </a:p>
        </p:txBody>
      </p:sp>
      <p:sp>
        <p:nvSpPr>
          <p:cNvPr id="33" name="Freeform: Shape 5">
            <a:extLst>
              <a:ext uri="{FF2B5EF4-FFF2-40B4-BE49-F238E27FC236}">
                <a16:creationId xmlns:a16="http://schemas.microsoft.com/office/drawing/2014/main" id="{C7E93589-4B22-8F4B-A440-F5DEEA93BD6B}"/>
              </a:ext>
            </a:extLst>
          </p:cNvPr>
          <p:cNvSpPr/>
          <p:nvPr/>
        </p:nvSpPr>
        <p:spPr>
          <a:xfrm>
            <a:off x="17208169" y="248426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eaLnBrk="0" fontAlgn="base" hangingPunct="0">
              <a:spcBef>
                <a:spcPct val="0"/>
              </a:spcBef>
              <a:spcAft>
                <a:spcPct val="0"/>
              </a:spcAft>
            </a:pPr>
            <a:endParaRPr lang="tr-TR">
              <a:solidFill>
                <a:schemeClr val="tx1">
                  <a:lumMod val="65000"/>
                  <a:lumOff val="35000"/>
                </a:schemeClr>
              </a:solidFill>
            </a:endParaRPr>
          </a:p>
        </p:txBody>
      </p:sp>
      <p:sp>
        <p:nvSpPr>
          <p:cNvPr id="34" name="Freeform: Shape 5">
            <a:extLst>
              <a:ext uri="{FF2B5EF4-FFF2-40B4-BE49-F238E27FC236}">
                <a16:creationId xmlns:a16="http://schemas.microsoft.com/office/drawing/2014/main" id="{7BF15BA3-4A57-C540-B34D-88B132F20472}"/>
              </a:ext>
            </a:extLst>
          </p:cNvPr>
          <p:cNvSpPr/>
          <p:nvPr/>
        </p:nvSpPr>
        <p:spPr>
          <a:xfrm>
            <a:off x="17206285" y="3035229"/>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a:solidFill>
                <a:schemeClr val="tx1">
                  <a:lumMod val="65000"/>
                  <a:lumOff val="35000"/>
                </a:schemeClr>
              </a:solidFill>
            </a:endParaRPr>
          </a:p>
        </p:txBody>
      </p:sp>
      <p:sp>
        <p:nvSpPr>
          <p:cNvPr id="35" name="Freeform: Shape 5">
            <a:extLst>
              <a:ext uri="{FF2B5EF4-FFF2-40B4-BE49-F238E27FC236}">
                <a16:creationId xmlns:a16="http://schemas.microsoft.com/office/drawing/2014/main" id="{E622CFBF-597D-444C-B7E3-9D87FBBB4BD5}"/>
              </a:ext>
            </a:extLst>
          </p:cNvPr>
          <p:cNvSpPr/>
          <p:nvPr/>
        </p:nvSpPr>
        <p:spPr>
          <a:xfrm>
            <a:off x="7488414" y="1382637"/>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a:solidFill>
                <a:schemeClr val="tx1">
                  <a:lumMod val="65000"/>
                  <a:lumOff val="35000"/>
                </a:schemeClr>
              </a:solidFill>
            </a:endParaRPr>
          </a:p>
        </p:txBody>
      </p:sp>
      <p:sp>
        <p:nvSpPr>
          <p:cNvPr id="36" name="Freeform: Shape 5">
            <a:extLst>
              <a:ext uri="{FF2B5EF4-FFF2-40B4-BE49-F238E27FC236}">
                <a16:creationId xmlns:a16="http://schemas.microsoft.com/office/drawing/2014/main" id="{D0BA0F14-F1BD-D141-941B-1B4CE387D45C}"/>
              </a:ext>
            </a:extLst>
          </p:cNvPr>
          <p:cNvSpPr/>
          <p:nvPr/>
        </p:nvSpPr>
        <p:spPr>
          <a:xfrm>
            <a:off x="7485587" y="193359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eaLnBrk="0" fontAlgn="base" hangingPunct="0">
              <a:spcBef>
                <a:spcPct val="0"/>
              </a:spcBef>
              <a:spcAft>
                <a:spcPct val="0"/>
              </a:spcAft>
            </a:pPr>
            <a:endParaRPr lang="tr-TR">
              <a:solidFill>
                <a:schemeClr val="tx1">
                  <a:lumMod val="65000"/>
                  <a:lumOff val="35000"/>
                </a:schemeClr>
              </a:solidFill>
            </a:endParaRPr>
          </a:p>
        </p:txBody>
      </p:sp>
      <p:sp>
        <p:nvSpPr>
          <p:cNvPr id="37" name="Freeform: Shape 5">
            <a:extLst>
              <a:ext uri="{FF2B5EF4-FFF2-40B4-BE49-F238E27FC236}">
                <a16:creationId xmlns:a16="http://schemas.microsoft.com/office/drawing/2014/main" id="{A9011789-0B7B-4D4B-90B1-F0788B806C61}"/>
              </a:ext>
            </a:extLst>
          </p:cNvPr>
          <p:cNvSpPr/>
          <p:nvPr/>
        </p:nvSpPr>
        <p:spPr>
          <a:xfrm>
            <a:off x="7486529" y="2484559"/>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eaLnBrk="0" fontAlgn="base" hangingPunct="0">
              <a:spcBef>
                <a:spcPct val="0"/>
              </a:spcBef>
              <a:spcAft>
                <a:spcPct val="0"/>
              </a:spcAft>
            </a:pPr>
            <a:endParaRPr lang="tr-TR">
              <a:solidFill>
                <a:schemeClr val="tx1">
                  <a:lumMod val="65000"/>
                  <a:lumOff val="35000"/>
                </a:schemeClr>
              </a:solidFill>
            </a:endParaRPr>
          </a:p>
        </p:txBody>
      </p:sp>
      <p:sp>
        <p:nvSpPr>
          <p:cNvPr id="38" name="Freeform: Shape 5">
            <a:extLst>
              <a:ext uri="{FF2B5EF4-FFF2-40B4-BE49-F238E27FC236}">
                <a16:creationId xmlns:a16="http://schemas.microsoft.com/office/drawing/2014/main" id="{0E425E44-4934-5048-8E10-F655A6381084}"/>
              </a:ext>
            </a:extLst>
          </p:cNvPr>
          <p:cNvSpPr/>
          <p:nvPr/>
        </p:nvSpPr>
        <p:spPr>
          <a:xfrm>
            <a:off x="7485587" y="356461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a:solidFill>
                <a:schemeClr val="tx1">
                  <a:lumMod val="65000"/>
                  <a:lumOff val="35000"/>
                </a:schemeClr>
              </a:solidFill>
            </a:endParaRPr>
          </a:p>
        </p:txBody>
      </p:sp>
      <p:pic>
        <p:nvPicPr>
          <p:cNvPr id="3" name="תמונה 2" descr="תמונה שמכילה שמים, חוץ, קרקע, מדבר&#10;&#10;התיאור נוצר באופן אוטומטי">
            <a:extLst>
              <a:ext uri="{FF2B5EF4-FFF2-40B4-BE49-F238E27FC236}">
                <a16:creationId xmlns:a16="http://schemas.microsoft.com/office/drawing/2014/main" id="{45FD471C-6A0B-BC31-8B99-2E76E8F8A1C9}"/>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118342" y="4241283"/>
            <a:ext cx="6859058" cy="5144294"/>
          </a:xfrm>
          <a:prstGeom prst="rect">
            <a:avLst/>
          </a:prstGeom>
          <a:ln>
            <a:noFill/>
          </a:ln>
          <a:effectLst>
            <a:softEdge rad="112500"/>
          </a:effectLst>
        </p:spPr>
      </p:pic>
      <p:pic>
        <p:nvPicPr>
          <p:cNvPr id="8" name="תמונה 7" descr="תמונה שמכילה שמים, חוץ, מכונה חקלאית, עגלה&#10;&#10;התיאור נוצר באופן אוטומטי">
            <a:extLst>
              <a:ext uri="{FF2B5EF4-FFF2-40B4-BE49-F238E27FC236}">
                <a16:creationId xmlns:a16="http://schemas.microsoft.com/office/drawing/2014/main" id="{F471E11D-607B-A8D5-1958-2657614C3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7532" y="4279294"/>
            <a:ext cx="6730310" cy="5047732"/>
          </a:xfrm>
          <a:prstGeom prst="rect">
            <a:avLst/>
          </a:prstGeom>
          <a:ln>
            <a:noFill/>
          </a:ln>
          <a:effectLst>
            <a:softEdge rad="112500"/>
          </a:effectLst>
        </p:spPr>
      </p:pic>
    </p:spTree>
    <p:extLst>
      <p:ext uri="{BB962C8B-B14F-4D97-AF65-F5344CB8AC3E}">
        <p14:creationId xmlns:p14="http://schemas.microsoft.com/office/powerpoint/2010/main" val="967979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2">
            <a:extLst>
              <a:ext uri="{FF2B5EF4-FFF2-40B4-BE49-F238E27FC236}">
                <a16:creationId xmlns:a16="http://schemas.microsoft.com/office/drawing/2014/main" id="{C16C393D-A70F-4ED5-B53B-853BDA839615}"/>
              </a:ext>
            </a:extLst>
          </p:cNvPr>
          <p:cNvPicPr>
            <a:picLocks noChangeAspect="1"/>
          </p:cNvPicPr>
          <p:nvPr/>
        </p:nvPicPr>
        <p:blipFill rotWithShape="1">
          <a:blip r:embed="rId2">
            <a:extLst>
              <a:ext uri="{28A0092B-C50C-407E-A947-70E740481C1C}">
                <a14:useLocalDpi xmlns:a14="http://schemas.microsoft.com/office/drawing/2010/main" val="0"/>
              </a:ext>
            </a:extLst>
          </a:blip>
          <a:srcRect b="8642"/>
          <a:stretch/>
        </p:blipFill>
        <p:spPr bwMode="auto">
          <a:xfrm>
            <a:off x="363911" y="0"/>
            <a:ext cx="7919477" cy="1023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תמונה שמכילה מפה&#10;&#10;התיאור נוצר באופן אוטומטי">
            <a:extLst>
              <a:ext uri="{FF2B5EF4-FFF2-40B4-BE49-F238E27FC236}">
                <a16:creationId xmlns:a16="http://schemas.microsoft.com/office/drawing/2014/main" id="{BBEBD71E-C17E-4BCD-AB2B-7A264CFFD661}"/>
              </a:ext>
            </a:extLst>
          </p:cNvPr>
          <p:cNvPicPr>
            <a:picLocks noChangeAspect="1"/>
          </p:cNvPicPr>
          <p:nvPr/>
        </p:nvPicPr>
        <p:blipFill rotWithShape="1">
          <a:blip r:embed="rId3">
            <a:extLst>
              <a:ext uri="{28A0092B-C50C-407E-A947-70E740481C1C}">
                <a14:useLocalDpi xmlns:a14="http://schemas.microsoft.com/office/drawing/2010/main" val="0"/>
              </a:ext>
            </a:extLst>
          </a:blip>
          <a:srcRect b="8641"/>
          <a:stretch/>
        </p:blipFill>
        <p:spPr>
          <a:xfrm>
            <a:off x="8163206" y="0"/>
            <a:ext cx="7919477" cy="10234182"/>
          </a:xfrm>
          <a:prstGeom prst="rect">
            <a:avLst/>
          </a:prstGeom>
        </p:spPr>
      </p:pic>
      <p:sp>
        <p:nvSpPr>
          <p:cNvPr id="6" name="תיבת טקסט 5">
            <a:extLst>
              <a:ext uri="{FF2B5EF4-FFF2-40B4-BE49-F238E27FC236}">
                <a16:creationId xmlns:a16="http://schemas.microsoft.com/office/drawing/2014/main" id="{2564F011-DB38-4CDE-AE72-CCC74767AE00}"/>
              </a:ext>
            </a:extLst>
          </p:cNvPr>
          <p:cNvSpPr txBox="1"/>
          <p:nvPr/>
        </p:nvSpPr>
        <p:spPr>
          <a:xfrm>
            <a:off x="8404412" y="6872268"/>
            <a:ext cx="9883588" cy="3416320"/>
          </a:xfrm>
          <a:prstGeom prst="rect">
            <a:avLst/>
          </a:prstGeom>
          <a:solidFill>
            <a:schemeClr val="bg2"/>
          </a:solidFill>
        </p:spPr>
        <p:txBody>
          <a:bodyPr wrap="square">
            <a:spAutoFit/>
          </a:bodyPr>
          <a:lstStyle/>
          <a:p>
            <a:pPr algn="ctr" rtl="1"/>
            <a:endParaRPr lang="he-IL" sz="2400" dirty="0">
              <a:solidFill>
                <a:schemeClr val="tx1">
                  <a:lumMod val="65000"/>
                  <a:lumOff val="35000"/>
                </a:schemeClr>
              </a:solidFill>
              <a:latin typeface="Heebo Medium" pitchFamily="2" charset="-79"/>
              <a:cs typeface="Heebo Medium" pitchFamily="2" charset="-79"/>
            </a:endParaRPr>
          </a:p>
          <a:p>
            <a:pPr algn="ctr" rtl="1"/>
            <a:r>
              <a:rPr lang="he-IL" sz="2400" dirty="0">
                <a:solidFill>
                  <a:schemeClr val="tx1">
                    <a:lumMod val="65000"/>
                    <a:lumOff val="35000"/>
                  </a:schemeClr>
                </a:solidFill>
                <a:latin typeface="Heebo Medium" pitchFamily="2" charset="-79"/>
                <a:cs typeface="Heebo Medium" pitchFamily="2" charset="-79"/>
              </a:rPr>
              <a:t>שטחי אש: </a:t>
            </a:r>
            <a:r>
              <a:rPr lang="he-IL" sz="2400" dirty="0">
                <a:solidFill>
                  <a:schemeClr val="tx1">
                    <a:lumMod val="65000"/>
                    <a:lumOff val="35000"/>
                  </a:schemeClr>
                </a:solidFill>
                <a:latin typeface="Heebo Light" pitchFamily="2" charset="-79"/>
                <a:cs typeface="Heebo Light" pitchFamily="2" charset="-79"/>
              </a:rPr>
              <a:t>כ- 3 מיליון דונם | 73%</a:t>
            </a:r>
            <a:endParaRPr lang="en-US" sz="2400" dirty="0">
              <a:solidFill>
                <a:schemeClr val="tx1">
                  <a:lumMod val="65000"/>
                  <a:lumOff val="35000"/>
                </a:schemeClr>
              </a:solidFill>
              <a:latin typeface="Heebo Light" pitchFamily="2" charset="-79"/>
              <a:cs typeface="Heebo Light" pitchFamily="2" charset="-79"/>
            </a:endParaRPr>
          </a:p>
          <a:p>
            <a:pPr algn="ctr" rtl="1"/>
            <a:r>
              <a:rPr lang="he-IL" sz="2400" dirty="0">
                <a:solidFill>
                  <a:schemeClr val="tx1">
                    <a:lumMod val="65000"/>
                    <a:lumOff val="35000"/>
                  </a:schemeClr>
                </a:solidFill>
                <a:latin typeface="Heebo Medium" pitchFamily="2" charset="-79"/>
                <a:cs typeface="Heebo Medium" pitchFamily="2" charset="-79"/>
              </a:rPr>
              <a:t>שמורות טבע:</a:t>
            </a:r>
            <a:r>
              <a:rPr lang="he-IL" sz="2400" dirty="0">
                <a:solidFill>
                  <a:schemeClr val="tx1">
                    <a:lumMod val="65000"/>
                    <a:lumOff val="35000"/>
                  </a:schemeClr>
                </a:solidFill>
                <a:latin typeface="Heebo Light" pitchFamily="2" charset="-79"/>
                <a:cs typeface="Heebo Light" pitchFamily="2" charset="-79"/>
              </a:rPr>
              <a:t> כ- 1.7 מיליון דונם | 45%</a:t>
            </a:r>
          </a:p>
          <a:p>
            <a:pPr algn="ctr" defTabSz="721078" rtl="1">
              <a:defRPr/>
            </a:pPr>
            <a:r>
              <a:rPr lang="he-IL" sz="2400" dirty="0">
                <a:solidFill>
                  <a:schemeClr val="tx1">
                    <a:lumMod val="65000"/>
                    <a:lumOff val="35000"/>
                  </a:schemeClr>
                </a:solidFill>
                <a:latin typeface="Heebo Medium" pitchFamily="2" charset="-79"/>
                <a:cs typeface="Heebo Medium" pitchFamily="2" charset="-79"/>
              </a:rPr>
              <a:t>חפיפה</a:t>
            </a:r>
            <a:r>
              <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rPr>
              <a:t> של 1.1 מיליון דונם בין שטחי האש לשמורות טבע</a:t>
            </a:r>
          </a:p>
          <a:p>
            <a:pPr algn="ctr" defTabSz="721078" rtl="1">
              <a:defRPr/>
            </a:pPr>
            <a:endPar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endParaRPr>
          </a:p>
          <a:p>
            <a:pPr algn="ctr" defTabSz="721078" rtl="1">
              <a:defRPr/>
            </a:pPr>
            <a:r>
              <a:rPr lang="he-IL" sz="2400" dirty="0">
                <a:solidFill>
                  <a:schemeClr val="tx1">
                    <a:lumMod val="65000"/>
                    <a:lumOff val="35000"/>
                  </a:schemeClr>
                </a:solidFill>
                <a:latin typeface="Heebo Medium" pitchFamily="2" charset="-79"/>
                <a:cs typeface="Heebo Medium" pitchFamily="2" charset="-79"/>
              </a:rPr>
              <a:t>מתוך שטחי המועצה 1.8% בלבד הינם שטחים פנויים לפיתוח והתיישבות</a:t>
            </a:r>
          </a:p>
          <a:p>
            <a:pPr algn="ctr" defTabSz="721078" rtl="1">
              <a:defRPr/>
            </a:pPr>
            <a:endPar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endParaRPr>
          </a:p>
          <a:p>
            <a:pPr algn="ctr" defTabSz="721078" rtl="1">
              <a:defRPr/>
            </a:pPr>
            <a:r>
              <a:rPr lang="he-IL" sz="2400" dirty="0">
                <a:solidFill>
                  <a:schemeClr val="tx1">
                    <a:lumMod val="65000"/>
                    <a:lumOff val="35000"/>
                  </a:schemeClr>
                </a:solidFill>
                <a:latin typeface="Heebo Medium" pitchFamily="2" charset="-79"/>
                <a:cs typeface="Heebo Medium" pitchFamily="2" charset="-79"/>
              </a:rPr>
              <a:t>בתחומי המועצה: </a:t>
            </a:r>
            <a:r>
              <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rPr>
              <a:t>כ- </a:t>
            </a:r>
            <a:r>
              <a:rPr lang="he-IL" sz="2400" b="1" dirty="0">
                <a:solidFill>
                  <a:schemeClr val="tx1">
                    <a:lumMod val="65000"/>
                    <a:lumOff val="35000"/>
                  </a:schemeClr>
                </a:solidFill>
                <a:latin typeface="Heebo Light" pitchFamily="2" charset="-79"/>
                <a:ea typeface="Roboto Light" panose="02000000000000000000" pitchFamily="2" charset="0"/>
                <a:cs typeface="Heebo Light" pitchFamily="2" charset="-79"/>
              </a:rPr>
              <a:t>31,000</a:t>
            </a:r>
            <a:r>
              <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rPr>
              <a:t> חיילים | כ- </a:t>
            </a:r>
            <a:r>
              <a:rPr lang="he-IL" sz="2400" b="1" dirty="0">
                <a:solidFill>
                  <a:schemeClr val="tx1">
                    <a:lumMod val="65000"/>
                    <a:lumOff val="35000"/>
                  </a:schemeClr>
                </a:solidFill>
                <a:latin typeface="Heebo Light" pitchFamily="2" charset="-79"/>
                <a:ea typeface="Roboto Light" panose="02000000000000000000" pitchFamily="2" charset="0"/>
                <a:cs typeface="Heebo Light" pitchFamily="2" charset="-79"/>
              </a:rPr>
              <a:t>4,000</a:t>
            </a:r>
            <a:r>
              <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rPr>
              <a:t> אסירים ביטחוניים</a:t>
            </a:r>
          </a:p>
          <a:p>
            <a:pPr algn="ctr" defTabSz="721078" rtl="1">
              <a:defRPr/>
            </a:pPr>
            <a:endParaRPr lang="he-IL" sz="2400" dirty="0">
              <a:solidFill>
                <a:schemeClr val="tx1">
                  <a:lumMod val="65000"/>
                  <a:lumOff val="35000"/>
                </a:schemeClr>
              </a:solidFill>
              <a:latin typeface="Heebo Light" pitchFamily="2" charset="-79"/>
              <a:ea typeface="Roboto Light" panose="02000000000000000000" pitchFamily="2" charset="0"/>
              <a:cs typeface="Heebo Light" pitchFamily="2" charset="-79"/>
            </a:endParaRPr>
          </a:p>
        </p:txBody>
      </p:sp>
      <p:sp>
        <p:nvSpPr>
          <p:cNvPr id="7" name="תיבת טקסט 6">
            <a:extLst>
              <a:ext uri="{FF2B5EF4-FFF2-40B4-BE49-F238E27FC236}">
                <a16:creationId xmlns:a16="http://schemas.microsoft.com/office/drawing/2014/main" id="{A0B4D66D-AE8F-4CFC-B9AE-DDBE429BC1CA}"/>
              </a:ext>
            </a:extLst>
          </p:cNvPr>
          <p:cNvSpPr txBox="1"/>
          <p:nvPr/>
        </p:nvSpPr>
        <p:spPr>
          <a:xfrm>
            <a:off x="10153370" y="6225870"/>
            <a:ext cx="7919477" cy="646331"/>
          </a:xfrm>
          <a:prstGeom prst="rect">
            <a:avLst/>
          </a:prstGeom>
          <a:solidFill>
            <a:schemeClr val="bg2"/>
          </a:solidFill>
        </p:spPr>
        <p:txBody>
          <a:bodyPr wrap="square">
            <a:spAutoFit/>
          </a:bodyPr>
          <a:lstStyle/>
          <a:p>
            <a:pPr algn="r" rtl="1"/>
            <a:r>
              <a:rPr lang="he-IL" sz="3600" dirty="0">
                <a:solidFill>
                  <a:schemeClr val="tx1">
                    <a:lumMod val="65000"/>
                    <a:lumOff val="35000"/>
                  </a:schemeClr>
                </a:solidFill>
                <a:latin typeface="Heebo Medium" pitchFamily="2" charset="-79"/>
                <a:cs typeface="Heebo Medium" pitchFamily="2" charset="-79"/>
              </a:rPr>
              <a:t>נוכחות מערכת הביטחון בשטחי המועצה</a:t>
            </a:r>
          </a:p>
        </p:txBody>
      </p:sp>
    </p:spTree>
    <p:extLst>
      <p:ext uri="{BB962C8B-B14F-4D97-AF65-F5344CB8AC3E}">
        <p14:creationId xmlns:p14="http://schemas.microsoft.com/office/powerpoint/2010/main" val="80183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a:extLst>
              <a:ext uri="{FF2B5EF4-FFF2-40B4-BE49-F238E27FC236}">
                <a16:creationId xmlns:a16="http://schemas.microsoft.com/office/drawing/2014/main" id="{0C160FCB-D5F4-46E7-A36A-F710F80BAEC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210" r="23210"/>
          <a:stretch/>
        </p:blipFill>
        <p:spPr>
          <a:xfrm>
            <a:off x="8125284" y="0"/>
            <a:ext cx="10162716" cy="10288588"/>
          </a:xfrm>
        </p:spPr>
      </p:pic>
      <p:sp>
        <p:nvSpPr>
          <p:cNvPr id="35" name="Полилиния 34"/>
          <p:cNvSpPr/>
          <p:nvPr/>
        </p:nvSpPr>
        <p:spPr>
          <a:xfrm>
            <a:off x="10289605" y="3200400"/>
            <a:ext cx="2165881" cy="3848100"/>
          </a:xfrm>
          <a:custGeom>
            <a:avLst/>
            <a:gdLst>
              <a:gd name="connsiteX0" fmla="*/ 0 w 2165881"/>
              <a:gd name="connsiteY0" fmla="*/ 0 h 3848100"/>
              <a:gd name="connsiteX1" fmla="*/ 781 w 2165881"/>
              <a:gd name="connsiteY1" fmla="*/ 0 h 3848100"/>
              <a:gd name="connsiteX2" fmla="*/ 781 w 2165881"/>
              <a:gd name="connsiteY2" fmla="*/ 153194 h 3848100"/>
              <a:gd name="connsiteX3" fmla="*/ 2165881 w 2165881"/>
              <a:gd name="connsiteY3" fmla="*/ 1943895 h 3848100"/>
              <a:gd name="connsiteX4" fmla="*/ 781 w 2165881"/>
              <a:gd name="connsiteY4" fmla="*/ 3734595 h 3848100"/>
              <a:gd name="connsiteX5" fmla="*/ 781 w 2165881"/>
              <a:gd name="connsiteY5" fmla="*/ 3848100 h 3848100"/>
              <a:gd name="connsiteX6" fmla="*/ 0 w 2165881"/>
              <a:gd name="connsiteY6" fmla="*/ 3848100 h 3848100"/>
              <a:gd name="connsiteX7" fmla="*/ 0 w 2165881"/>
              <a:gd name="connsiteY7" fmla="*/ 3733951 h 3848100"/>
              <a:gd name="connsiteX8" fmla="*/ 779 w 2165881"/>
              <a:gd name="connsiteY8" fmla="*/ 3734595 h 3848100"/>
              <a:gd name="connsiteX9" fmla="*/ 779 w 2165881"/>
              <a:gd name="connsiteY9" fmla="*/ 153194 h 3848100"/>
              <a:gd name="connsiteX10" fmla="*/ 0 w 2165881"/>
              <a:gd name="connsiteY10" fmla="*/ 153839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5881" h="3848100">
                <a:moveTo>
                  <a:pt x="0" y="0"/>
                </a:moveTo>
                <a:lnTo>
                  <a:pt x="781" y="0"/>
                </a:lnTo>
                <a:lnTo>
                  <a:pt x="781" y="153194"/>
                </a:lnTo>
                <a:lnTo>
                  <a:pt x="2165881" y="1943895"/>
                </a:lnTo>
                <a:lnTo>
                  <a:pt x="781" y="3734595"/>
                </a:lnTo>
                <a:lnTo>
                  <a:pt x="781" y="3848100"/>
                </a:lnTo>
                <a:lnTo>
                  <a:pt x="0" y="3848100"/>
                </a:lnTo>
                <a:lnTo>
                  <a:pt x="0" y="3733951"/>
                </a:lnTo>
                <a:lnTo>
                  <a:pt x="779" y="3734595"/>
                </a:lnTo>
                <a:lnTo>
                  <a:pt x="779" y="153194"/>
                </a:lnTo>
                <a:lnTo>
                  <a:pt x="0" y="153839"/>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utoShape 3">
            <a:extLst>
              <a:ext uri="{FF2B5EF4-FFF2-40B4-BE49-F238E27FC236}">
                <a16:creationId xmlns:a16="http://schemas.microsoft.com/office/drawing/2014/main" id="{81F6A5EA-AC60-474F-8F2B-DBBEBCA84276}"/>
              </a:ext>
            </a:extLst>
          </p:cNvPr>
          <p:cNvSpPr>
            <a:spLocks noChangeAspect="1" noChangeArrowheads="1" noTextEdit="1"/>
          </p:cNvSpPr>
          <p:nvPr/>
        </p:nvSpPr>
        <p:spPr bwMode="auto">
          <a:xfrm>
            <a:off x="2139757" y="2456370"/>
            <a:ext cx="5192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8" name="מלבן 49">
            <a:extLst>
              <a:ext uri="{FF2B5EF4-FFF2-40B4-BE49-F238E27FC236}">
                <a16:creationId xmlns:a16="http://schemas.microsoft.com/office/drawing/2014/main" id="{0EB4D166-B0FD-4755-A713-8DCDFFBBEBD0}"/>
              </a:ext>
            </a:extLst>
          </p:cNvPr>
          <p:cNvSpPr/>
          <p:nvPr/>
        </p:nvSpPr>
        <p:spPr>
          <a:xfrm>
            <a:off x="-550352" y="485863"/>
            <a:ext cx="8389060" cy="2123658"/>
          </a:xfrm>
          <a:prstGeom prst="rect">
            <a:avLst/>
          </a:prstGeom>
          <a:noFill/>
        </p:spPr>
        <p:txBody>
          <a:bodyPr wrap="square">
            <a:spAutoFit/>
          </a:bodyPr>
          <a:lstStyle/>
          <a:p>
            <a:pPr algn="r" rtl="1"/>
            <a:r>
              <a:rPr lang="he-IL" sz="6600" b="1" dirty="0">
                <a:solidFill>
                  <a:schemeClr val="tx1">
                    <a:lumMod val="65000"/>
                    <a:lumOff val="35000"/>
                  </a:schemeClr>
                </a:solidFill>
                <a:latin typeface="Heebo Black" pitchFamily="2" charset="-79"/>
                <a:ea typeface="Tahoma" panose="020B0604030504040204" pitchFamily="34" charset="0"/>
                <a:cs typeface="Heebo Black" pitchFamily="2" charset="-79"/>
              </a:rPr>
              <a:t>תשתיות, </a:t>
            </a:r>
            <a:br>
              <a:rPr lang="en-US" sz="6600" b="1" dirty="0">
                <a:solidFill>
                  <a:schemeClr val="tx1">
                    <a:lumMod val="65000"/>
                    <a:lumOff val="35000"/>
                  </a:schemeClr>
                </a:solidFill>
                <a:latin typeface="Heebo Black" pitchFamily="2" charset="-79"/>
                <a:ea typeface="Tahoma" panose="020B0604030504040204" pitchFamily="34" charset="0"/>
                <a:cs typeface="Heebo Black" pitchFamily="2" charset="-79"/>
              </a:rPr>
            </a:br>
            <a:r>
              <a:rPr lang="he-IL" sz="6600" b="1" dirty="0">
                <a:solidFill>
                  <a:schemeClr val="tx1">
                    <a:lumMod val="65000"/>
                    <a:lumOff val="35000"/>
                  </a:schemeClr>
                </a:solidFill>
                <a:latin typeface="Heebo Black" pitchFamily="2" charset="-79"/>
                <a:ea typeface="Tahoma" panose="020B0604030504040204" pitchFamily="34" charset="0"/>
                <a:cs typeface="Heebo Black" pitchFamily="2" charset="-79"/>
              </a:rPr>
              <a:t>אנרגיה ומים</a:t>
            </a:r>
          </a:p>
        </p:txBody>
      </p:sp>
      <p:sp>
        <p:nvSpPr>
          <p:cNvPr id="20" name="TextBox 22">
            <a:extLst>
              <a:ext uri="{FF2B5EF4-FFF2-40B4-BE49-F238E27FC236}">
                <a16:creationId xmlns:a16="http://schemas.microsoft.com/office/drawing/2014/main" id="{EE114DBA-E68A-4D6C-8876-BB61395CFADD}"/>
              </a:ext>
            </a:extLst>
          </p:cNvPr>
          <p:cNvSpPr txBox="1"/>
          <p:nvPr/>
        </p:nvSpPr>
        <p:spPr>
          <a:xfrm>
            <a:off x="1164921" y="2924804"/>
            <a:ext cx="6327821" cy="3023905"/>
          </a:xfrm>
          <a:prstGeom prst="rect">
            <a:avLst/>
          </a:prstGeom>
          <a:noFill/>
        </p:spPr>
        <p:txBody>
          <a:bodyPr wrap="square" rtlCol="0" anchor="t">
            <a:spAutoFit/>
          </a:bodyPr>
          <a:lstStyle/>
          <a:p>
            <a:pPr algn="r" rtl="1">
              <a:spcBef>
                <a:spcPts val="600"/>
              </a:spcBef>
              <a:spcAft>
                <a:spcPts val="300"/>
              </a:spcAft>
            </a:pPr>
            <a:r>
              <a:rPr lang="he-IL" sz="2800" b="1" dirty="0">
                <a:solidFill>
                  <a:schemeClr val="tx1">
                    <a:lumMod val="75000"/>
                    <a:lumOff val="25000"/>
                  </a:schemeClr>
                </a:solidFill>
                <a:latin typeface="Heebo" pitchFamily="2" charset="-79"/>
                <a:cs typeface="Heebo" pitchFamily="2" charset="-79"/>
              </a:rPr>
              <a:t>3 תחנות כוח סולאריות- </a:t>
            </a:r>
            <a:r>
              <a:rPr lang="he-IL" sz="2800" dirty="0">
                <a:solidFill>
                  <a:schemeClr val="tx1">
                    <a:lumMod val="75000"/>
                    <a:lumOff val="25000"/>
                  </a:schemeClr>
                </a:solidFill>
                <a:latin typeface="Heebo" pitchFamily="2" charset="-79"/>
                <a:cs typeface="Heebo" pitchFamily="2" charset="-79"/>
              </a:rPr>
              <a:t>כ 50% מייצור האנרגיה המתחדשת במדינת ישראל</a:t>
            </a:r>
          </a:p>
          <a:p>
            <a:pPr algn="r" rtl="1">
              <a:spcBef>
                <a:spcPts val="600"/>
              </a:spcBef>
              <a:spcAft>
                <a:spcPts val="300"/>
              </a:spcAft>
            </a:pPr>
            <a:r>
              <a:rPr lang="he-IL" sz="2800" dirty="0">
                <a:solidFill>
                  <a:schemeClr val="tx1">
                    <a:lumMod val="75000"/>
                    <a:lumOff val="25000"/>
                  </a:schemeClr>
                </a:solidFill>
                <a:latin typeface="Heebo" pitchFamily="2" charset="-79"/>
                <a:cs typeface="Heebo" pitchFamily="2" charset="-79"/>
              </a:rPr>
              <a:t>הוקם </a:t>
            </a:r>
            <a:r>
              <a:rPr lang="he-IL" sz="2800" b="1" dirty="0">
                <a:solidFill>
                  <a:schemeClr val="tx1">
                    <a:lumMod val="75000"/>
                    <a:lumOff val="25000"/>
                  </a:schemeClr>
                </a:solidFill>
                <a:latin typeface="Heebo" pitchFamily="2" charset="-79"/>
                <a:cs typeface="Heebo" pitchFamily="2" charset="-79"/>
              </a:rPr>
              <a:t>קו מים </a:t>
            </a:r>
            <a:r>
              <a:rPr lang="he-IL" sz="2800" dirty="0">
                <a:solidFill>
                  <a:schemeClr val="tx1">
                    <a:lumMod val="75000"/>
                    <a:lumOff val="25000"/>
                  </a:schemeClr>
                </a:solidFill>
                <a:latin typeface="Heebo" pitchFamily="2" charset="-79"/>
                <a:cs typeface="Heebo" pitchFamily="2" charset="-79"/>
              </a:rPr>
              <a:t>שיבטיח מים לתושבי המועצה לעוד 30 שנה</a:t>
            </a:r>
          </a:p>
          <a:p>
            <a:pPr algn="r" rtl="1">
              <a:spcBef>
                <a:spcPts val="600"/>
              </a:spcBef>
              <a:spcAft>
                <a:spcPts val="300"/>
              </a:spcAft>
            </a:pPr>
            <a:r>
              <a:rPr lang="he-IL" sz="2800" dirty="0">
                <a:solidFill>
                  <a:schemeClr val="tx1">
                    <a:lumMod val="75000"/>
                    <a:lumOff val="25000"/>
                  </a:schemeClr>
                </a:solidFill>
                <a:latin typeface="Heebo" pitchFamily="2" charset="-79"/>
                <a:cs typeface="Heebo" pitchFamily="2" charset="-79"/>
              </a:rPr>
              <a:t>תכנון רצועת הרכבת לניצנה</a:t>
            </a:r>
          </a:p>
          <a:p>
            <a:pPr algn="r" rtl="1">
              <a:spcBef>
                <a:spcPts val="600"/>
              </a:spcBef>
              <a:spcAft>
                <a:spcPts val="300"/>
              </a:spcAft>
            </a:pPr>
            <a:r>
              <a:rPr lang="he-IL" sz="2800" dirty="0">
                <a:solidFill>
                  <a:schemeClr val="tx1">
                    <a:lumMod val="75000"/>
                    <a:lumOff val="25000"/>
                  </a:schemeClr>
                </a:solidFill>
                <a:latin typeface="Heebo" pitchFamily="2" charset="-79"/>
                <a:cs typeface="Heebo" pitchFamily="2" charset="-79"/>
              </a:rPr>
              <a:t>תכנון אזור תעשיה כבדה באורון</a:t>
            </a:r>
          </a:p>
        </p:txBody>
      </p:sp>
      <p:sp>
        <p:nvSpPr>
          <p:cNvPr id="21" name="Freeform: Shape 5">
            <a:extLst>
              <a:ext uri="{FF2B5EF4-FFF2-40B4-BE49-F238E27FC236}">
                <a16:creationId xmlns:a16="http://schemas.microsoft.com/office/drawing/2014/main" id="{3835BF5D-80C2-4493-BF5A-7338D20B593F}"/>
              </a:ext>
            </a:extLst>
          </p:cNvPr>
          <p:cNvSpPr/>
          <p:nvPr/>
        </p:nvSpPr>
        <p:spPr>
          <a:xfrm>
            <a:off x="7614209" y="3029232"/>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2" name="Freeform: Shape 5">
            <a:extLst>
              <a:ext uri="{FF2B5EF4-FFF2-40B4-BE49-F238E27FC236}">
                <a16:creationId xmlns:a16="http://schemas.microsoft.com/office/drawing/2014/main" id="{AA4D2F88-E874-45ED-9A4D-6018EB03BBE2}"/>
              </a:ext>
            </a:extLst>
          </p:cNvPr>
          <p:cNvSpPr/>
          <p:nvPr/>
        </p:nvSpPr>
        <p:spPr>
          <a:xfrm>
            <a:off x="7613224" y="4003369"/>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3" name="Freeform: Shape 5">
            <a:extLst>
              <a:ext uri="{FF2B5EF4-FFF2-40B4-BE49-F238E27FC236}">
                <a16:creationId xmlns:a16="http://schemas.microsoft.com/office/drawing/2014/main" id="{FD57E415-29D4-426B-82C4-658B68D290D9}"/>
              </a:ext>
            </a:extLst>
          </p:cNvPr>
          <p:cNvSpPr/>
          <p:nvPr/>
        </p:nvSpPr>
        <p:spPr>
          <a:xfrm>
            <a:off x="7641848" y="4976655"/>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33" name="Rectangle 27">
            <a:extLst>
              <a:ext uri="{FF2B5EF4-FFF2-40B4-BE49-F238E27FC236}">
                <a16:creationId xmlns:a16="http://schemas.microsoft.com/office/drawing/2014/main" id="{4F4EF8A1-D4CF-4A54-8734-D9B992B8E458}"/>
              </a:ext>
            </a:extLst>
          </p:cNvPr>
          <p:cNvSpPr/>
          <p:nvPr/>
        </p:nvSpPr>
        <p:spPr>
          <a:xfrm>
            <a:off x="0" y="8055525"/>
            <a:ext cx="7956205" cy="189703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US" sz="2000"/>
          </a:p>
        </p:txBody>
      </p:sp>
      <p:sp>
        <p:nvSpPr>
          <p:cNvPr id="40" name="Rectangle 28">
            <a:extLst>
              <a:ext uri="{FF2B5EF4-FFF2-40B4-BE49-F238E27FC236}">
                <a16:creationId xmlns:a16="http://schemas.microsoft.com/office/drawing/2014/main" id="{336F972F-6FCD-451F-A684-E503D183C6DA}"/>
              </a:ext>
            </a:extLst>
          </p:cNvPr>
          <p:cNvSpPr/>
          <p:nvPr/>
        </p:nvSpPr>
        <p:spPr>
          <a:xfrm>
            <a:off x="314842" y="8219213"/>
            <a:ext cx="7362816" cy="1569660"/>
          </a:xfrm>
          <a:prstGeom prst="rect">
            <a:avLst/>
          </a:prstGeom>
        </p:spPr>
        <p:txBody>
          <a:bodyPr wrap="square">
            <a:spAutoFit/>
          </a:bodyPr>
          <a:lstStyle/>
          <a:p>
            <a:pPr algn="r" rtl="1"/>
            <a:r>
              <a:rPr lang="he-IL" sz="2400" cap="all" dirty="0">
                <a:solidFill>
                  <a:srgbClr val="2C3E50"/>
                </a:solidFill>
                <a:latin typeface="Heebo" pitchFamily="2" charset="-79"/>
                <a:cs typeface="Heebo" pitchFamily="2" charset="-79"/>
              </a:rPr>
              <a:t>"מקור האנרגיה הגדול והמרשים ביותר בעולם, מקור החיים של כל צמח וחיה, אך עדיין מקור שבו משתמשים כה מעט כיום, הוא השמש… אנרגיה זו ניתן להמיר לכוח מניע, דינמי וחשמלי" דוד בן גוריון, 1956</a:t>
            </a:r>
          </a:p>
        </p:txBody>
      </p:sp>
      <p:sp>
        <p:nvSpPr>
          <p:cNvPr id="15" name="Freeform: Shape 5">
            <a:extLst>
              <a:ext uri="{FF2B5EF4-FFF2-40B4-BE49-F238E27FC236}">
                <a16:creationId xmlns:a16="http://schemas.microsoft.com/office/drawing/2014/main" id="{CEB2C52F-97BB-4B1D-96B1-9712755E626A}"/>
              </a:ext>
            </a:extLst>
          </p:cNvPr>
          <p:cNvSpPr/>
          <p:nvPr/>
        </p:nvSpPr>
        <p:spPr>
          <a:xfrm>
            <a:off x="7641848" y="5528325"/>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Tree>
    <p:extLst>
      <p:ext uri="{BB962C8B-B14F-4D97-AF65-F5344CB8AC3E}">
        <p14:creationId xmlns:p14="http://schemas.microsoft.com/office/powerpoint/2010/main" val="2251163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p:cNvSpPr/>
          <p:nvPr/>
        </p:nvSpPr>
        <p:spPr>
          <a:xfrm>
            <a:off x="3691781" y="3463828"/>
            <a:ext cx="10904438" cy="3360932"/>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904438" h="3360932">
                <a:moveTo>
                  <a:pt x="0" y="0"/>
                </a:moveTo>
                <a:lnTo>
                  <a:pt x="10904438" y="0"/>
                </a:lnTo>
                <a:lnTo>
                  <a:pt x="10904438" y="3360932"/>
                </a:lnTo>
                <a:lnTo>
                  <a:pt x="0" y="3360932"/>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US"/>
          </a:p>
        </p:txBody>
      </p:sp>
      <p:sp>
        <p:nvSpPr>
          <p:cNvPr id="27" name="TextBox 26"/>
          <p:cNvSpPr txBox="1"/>
          <p:nvPr/>
        </p:nvSpPr>
        <p:spPr>
          <a:xfrm>
            <a:off x="3691780" y="4519469"/>
            <a:ext cx="10904437" cy="1107996"/>
          </a:xfrm>
          <a:prstGeom prst="rect">
            <a:avLst/>
          </a:prstGeom>
          <a:noFill/>
        </p:spPr>
        <p:txBody>
          <a:bodyPr wrap="square" rtlCol="0">
            <a:spAutoFit/>
          </a:bodyPr>
          <a:lstStyle/>
          <a:p>
            <a:pPr algn="ctr" rtl="1" eaLnBrk="0" fontAlgn="base" hangingPunct="0">
              <a:spcBef>
                <a:spcPct val="0"/>
              </a:spcBef>
              <a:spcAft>
                <a:spcPct val="0"/>
              </a:spcAft>
            </a:pPr>
            <a:r>
              <a:rPr lang="he-IL" sz="6600" b="1" dirty="0">
                <a:solidFill>
                  <a:schemeClr val="accent6"/>
                </a:solidFill>
                <a:latin typeface="Heebo" pitchFamily="2" charset="-79"/>
                <a:ea typeface="Roboto Black" panose="02000000000000000000" pitchFamily="2" charset="0"/>
                <a:cs typeface="Heebo" pitchFamily="2" charset="-79"/>
              </a:rPr>
              <a:t>חקלאות פורצת דרך</a:t>
            </a:r>
            <a:endParaRPr lang="ru-RU" sz="6600" b="1" dirty="0">
              <a:solidFill>
                <a:schemeClr val="accent6"/>
              </a:solidFill>
              <a:latin typeface="Roboto Black" panose="02000000000000000000" pitchFamily="2" charset="0"/>
              <a:ea typeface="Roboto Black" panose="02000000000000000000" pitchFamily="2" charset="0"/>
              <a:cs typeface="Heebo" pitchFamily="2" charset="-79"/>
            </a:endParaRPr>
          </a:p>
        </p:txBody>
      </p:sp>
      <p:pic>
        <p:nvPicPr>
          <p:cNvPr id="37" name="Picture Placeholder 36">
            <a:extLst>
              <a:ext uri="{FF2B5EF4-FFF2-40B4-BE49-F238E27FC236}">
                <a16:creationId xmlns:a16="http://schemas.microsoft.com/office/drawing/2014/main" id="{2BF1B49E-AD83-9646-BD61-4976C2357D0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4358" r="14358"/>
          <a:stretch/>
        </p:blipFill>
        <p:spPr>
          <a:xfrm>
            <a:off x="-1" y="0"/>
            <a:ext cx="3555048" cy="3326647"/>
          </a:xfrm>
        </p:spPr>
      </p:pic>
      <p:pic>
        <p:nvPicPr>
          <p:cNvPr id="39" name="Picture Placeholder 38">
            <a:extLst>
              <a:ext uri="{FF2B5EF4-FFF2-40B4-BE49-F238E27FC236}">
                <a16:creationId xmlns:a16="http://schemas.microsoft.com/office/drawing/2014/main" id="{0AB9D771-256C-B147-9BC6-6E338CB60C92}"/>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9925" r="9925"/>
          <a:stretch/>
        </p:blipFill>
        <p:spPr>
          <a:xfrm>
            <a:off x="3691781" y="0"/>
            <a:ext cx="3555048" cy="3326647"/>
          </a:xfrm>
        </p:spPr>
      </p:pic>
      <p:pic>
        <p:nvPicPr>
          <p:cNvPr id="41" name="Picture Placeholder 40">
            <a:extLst>
              <a:ext uri="{FF2B5EF4-FFF2-40B4-BE49-F238E27FC236}">
                <a16:creationId xmlns:a16="http://schemas.microsoft.com/office/drawing/2014/main" id="{CAA9CF73-9A51-0E43-A09C-4022802DEDE9}"/>
              </a:ext>
            </a:extLst>
          </p:cNvPr>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9857" t="1365" r="9857" b="1365"/>
          <a:stretch/>
        </p:blipFill>
        <p:spPr>
          <a:xfrm>
            <a:off x="7383562" y="0"/>
            <a:ext cx="3555048" cy="3326647"/>
          </a:xfrm>
        </p:spPr>
      </p:pic>
      <p:pic>
        <p:nvPicPr>
          <p:cNvPr id="15" name="Picture Placeholder 14">
            <a:extLst>
              <a:ext uri="{FF2B5EF4-FFF2-40B4-BE49-F238E27FC236}">
                <a16:creationId xmlns:a16="http://schemas.microsoft.com/office/drawing/2014/main" id="{FE4B7522-5E70-6442-BF11-AB5659FE6C3F}"/>
              </a:ext>
            </a:extLst>
          </p:cNvPr>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l="10373" r="10373"/>
          <a:stretch/>
        </p:blipFill>
        <p:spPr>
          <a:xfrm>
            <a:off x="11074400" y="0"/>
            <a:ext cx="3521818" cy="3326647"/>
          </a:xfrm>
        </p:spPr>
      </p:pic>
      <p:pic>
        <p:nvPicPr>
          <p:cNvPr id="17" name="Picture Placeholder 16">
            <a:extLst>
              <a:ext uri="{FF2B5EF4-FFF2-40B4-BE49-F238E27FC236}">
                <a16:creationId xmlns:a16="http://schemas.microsoft.com/office/drawing/2014/main" id="{68E43EA1-D78B-C943-AA06-6B2889BB68C6}"/>
              </a:ext>
            </a:extLst>
          </p:cNvPr>
          <p:cNvPicPr>
            <a:picLocks noGrp="1" noChangeAspect="1"/>
          </p:cNvPicPr>
          <p:nvPr>
            <p:ph type="pic" sz="quarter" idx="25"/>
          </p:nvPr>
        </p:nvPicPr>
        <p:blipFill>
          <a:blip r:embed="rId6" cstate="print">
            <a:extLst>
              <a:ext uri="{28A0092B-C50C-407E-A947-70E740481C1C}">
                <a14:useLocalDpi xmlns:a14="http://schemas.microsoft.com/office/drawing/2010/main" val="0"/>
              </a:ext>
            </a:extLst>
          </a:blip>
          <a:srcRect l="9925" r="9925"/>
          <a:stretch/>
        </p:blipFill>
        <p:spPr>
          <a:xfrm>
            <a:off x="14732952" y="0"/>
            <a:ext cx="3555048" cy="3326647"/>
          </a:xfrm>
        </p:spPr>
      </p:pic>
      <p:pic>
        <p:nvPicPr>
          <p:cNvPr id="19" name="Picture Placeholder 18">
            <a:extLst>
              <a:ext uri="{FF2B5EF4-FFF2-40B4-BE49-F238E27FC236}">
                <a16:creationId xmlns:a16="http://schemas.microsoft.com/office/drawing/2014/main" id="{B8A40F29-4C58-3748-88E0-54783EB4D8E5}"/>
              </a:ext>
            </a:extLst>
          </p:cNvPr>
          <p:cNvPicPr>
            <a:picLocks noGrp="1" noChangeAspect="1"/>
          </p:cNvPicPr>
          <p:nvPr>
            <p:ph type="pic" sz="quarter" idx="26"/>
          </p:nvPr>
        </p:nvPicPr>
        <p:blipFill rotWithShape="1">
          <a:blip r:embed="rId7" cstate="print">
            <a:extLst>
              <a:ext uri="{28A0092B-C50C-407E-A947-70E740481C1C}">
                <a14:useLocalDpi xmlns:a14="http://schemas.microsoft.com/office/drawing/2010/main" val="0"/>
              </a:ext>
            </a:extLst>
          </a:blip>
          <a:srcRect l="2543" r="26852"/>
          <a:stretch/>
        </p:blipFill>
        <p:spPr>
          <a:xfrm>
            <a:off x="14732952" y="3463828"/>
            <a:ext cx="3555048" cy="3360932"/>
          </a:xfrm>
        </p:spPr>
      </p:pic>
      <p:pic>
        <p:nvPicPr>
          <p:cNvPr id="21" name="Picture Placeholder 20">
            <a:extLst>
              <a:ext uri="{FF2B5EF4-FFF2-40B4-BE49-F238E27FC236}">
                <a16:creationId xmlns:a16="http://schemas.microsoft.com/office/drawing/2014/main" id="{BA7C3FA7-242C-654B-B766-BA8799458F23}"/>
              </a:ext>
            </a:extLst>
          </p:cNvPr>
          <p:cNvPicPr>
            <a:picLocks noGrp="1" noChangeAspect="1"/>
          </p:cNvPicPr>
          <p:nvPr>
            <p:ph type="pic" sz="quarter" idx="27"/>
          </p:nvPr>
        </p:nvPicPr>
        <p:blipFill>
          <a:blip r:embed="rId8" cstate="print">
            <a:extLst>
              <a:ext uri="{28A0092B-C50C-407E-A947-70E740481C1C}">
                <a14:useLocalDpi xmlns:a14="http://schemas.microsoft.com/office/drawing/2010/main" val="0"/>
              </a:ext>
            </a:extLst>
          </a:blip>
          <a:srcRect l="14400" r="14400"/>
          <a:stretch/>
        </p:blipFill>
        <p:spPr>
          <a:xfrm>
            <a:off x="14732952" y="6961941"/>
            <a:ext cx="3555048" cy="3326647"/>
          </a:xfrm>
        </p:spPr>
      </p:pic>
      <p:pic>
        <p:nvPicPr>
          <p:cNvPr id="33" name="Picture Placeholder 32">
            <a:extLst>
              <a:ext uri="{FF2B5EF4-FFF2-40B4-BE49-F238E27FC236}">
                <a16:creationId xmlns:a16="http://schemas.microsoft.com/office/drawing/2014/main" id="{413BCCE2-898A-5743-959B-4D7A80A14DB7}"/>
              </a:ext>
            </a:extLst>
          </p:cNvPr>
          <p:cNvPicPr>
            <a:picLocks noGrp="1" noChangeAspect="1"/>
          </p:cNvPicPr>
          <p:nvPr>
            <p:ph type="pic" sz="quarter" idx="16"/>
          </p:nvPr>
        </p:nvPicPr>
        <p:blipFill>
          <a:blip r:embed="rId9" cstate="print">
            <a:extLst>
              <a:ext uri="{28A0092B-C50C-407E-A947-70E740481C1C}">
                <a14:useLocalDpi xmlns:a14="http://schemas.microsoft.com/office/drawing/2010/main" val="0"/>
              </a:ext>
            </a:extLst>
          </a:blip>
          <a:srcRect l="14400" r="14400"/>
          <a:stretch/>
        </p:blipFill>
        <p:spPr>
          <a:xfrm>
            <a:off x="0" y="6961941"/>
            <a:ext cx="3555048" cy="3326647"/>
          </a:xfrm>
        </p:spPr>
      </p:pic>
      <p:pic>
        <p:nvPicPr>
          <p:cNvPr id="31" name="Picture Placeholder 30">
            <a:extLst>
              <a:ext uri="{FF2B5EF4-FFF2-40B4-BE49-F238E27FC236}">
                <a16:creationId xmlns:a16="http://schemas.microsoft.com/office/drawing/2014/main" id="{58437A14-3A9E-9B4D-9FCB-D0AAD5795175}"/>
              </a:ext>
            </a:extLst>
          </p:cNvPr>
          <p:cNvPicPr>
            <a:picLocks noGrp="1" noChangeAspect="1"/>
          </p:cNvPicPr>
          <p:nvPr>
            <p:ph type="pic" sz="quarter" idx="19"/>
          </p:nvPr>
        </p:nvPicPr>
        <p:blipFill rotWithShape="1">
          <a:blip r:embed="rId10" cstate="print">
            <a:extLst>
              <a:ext uri="{28A0092B-C50C-407E-A947-70E740481C1C}">
                <a14:useLocalDpi xmlns:a14="http://schemas.microsoft.com/office/drawing/2010/main" val="0"/>
              </a:ext>
            </a:extLst>
          </a:blip>
          <a:srcRect l="2709" r="17291"/>
          <a:stretch/>
        </p:blipFill>
        <p:spPr>
          <a:xfrm>
            <a:off x="3691781" y="6961941"/>
            <a:ext cx="3555048" cy="3326647"/>
          </a:xfrm>
        </p:spPr>
      </p:pic>
      <p:pic>
        <p:nvPicPr>
          <p:cNvPr id="29" name="Picture Placeholder 28">
            <a:extLst>
              <a:ext uri="{FF2B5EF4-FFF2-40B4-BE49-F238E27FC236}">
                <a16:creationId xmlns:a16="http://schemas.microsoft.com/office/drawing/2014/main" id="{42B170C8-95E8-C341-9ABC-F392BF6BE7CE}"/>
              </a:ext>
            </a:extLst>
          </p:cNvPr>
          <p:cNvPicPr>
            <a:picLocks noGrp="1" noChangeAspect="1"/>
          </p:cNvPicPr>
          <p:nvPr>
            <p:ph type="pic" sz="quarter" idx="22"/>
          </p:nvPr>
        </p:nvPicPr>
        <p:blipFill>
          <a:blip r:embed="rId11" cstate="print">
            <a:extLst>
              <a:ext uri="{28A0092B-C50C-407E-A947-70E740481C1C}">
                <a14:useLocalDpi xmlns:a14="http://schemas.microsoft.com/office/drawing/2010/main" val="0"/>
              </a:ext>
            </a:extLst>
          </a:blip>
          <a:srcRect l="9925" r="9925"/>
          <a:stretch/>
        </p:blipFill>
        <p:spPr>
          <a:xfrm>
            <a:off x="7383562" y="6961941"/>
            <a:ext cx="3555048" cy="3326647"/>
          </a:xfrm>
        </p:spPr>
      </p:pic>
      <p:pic>
        <p:nvPicPr>
          <p:cNvPr id="23" name="Picture Placeholder 22">
            <a:extLst>
              <a:ext uri="{FF2B5EF4-FFF2-40B4-BE49-F238E27FC236}">
                <a16:creationId xmlns:a16="http://schemas.microsoft.com/office/drawing/2014/main" id="{2D373667-E738-1648-83E9-ADB70F16AD33}"/>
              </a:ext>
            </a:extLst>
          </p:cNvPr>
          <p:cNvPicPr>
            <a:picLocks noGrp="1" noChangeAspect="1"/>
          </p:cNvPicPr>
          <p:nvPr>
            <p:ph type="pic" sz="quarter" idx="24"/>
          </p:nvPr>
        </p:nvPicPr>
        <p:blipFill>
          <a:blip r:embed="rId12" cstate="print">
            <a:extLst>
              <a:ext uri="{28A0092B-C50C-407E-A947-70E740481C1C}">
                <a14:useLocalDpi xmlns:a14="http://schemas.microsoft.com/office/drawing/2010/main" val="0"/>
              </a:ext>
            </a:extLst>
          </a:blip>
          <a:srcRect l="10373" r="10373"/>
          <a:stretch/>
        </p:blipFill>
        <p:spPr>
          <a:xfrm>
            <a:off x="11074400" y="6961941"/>
            <a:ext cx="3521818" cy="3326647"/>
          </a:xfrm>
        </p:spPr>
      </p:pic>
      <p:pic>
        <p:nvPicPr>
          <p:cNvPr id="35" name="Picture Placeholder 34">
            <a:extLst>
              <a:ext uri="{FF2B5EF4-FFF2-40B4-BE49-F238E27FC236}">
                <a16:creationId xmlns:a16="http://schemas.microsoft.com/office/drawing/2014/main" id="{F0BB18AF-CC4B-E041-A17A-8D89F56635C6}"/>
              </a:ext>
            </a:extLst>
          </p:cNvPr>
          <p:cNvPicPr>
            <a:picLocks noGrp="1" noChangeAspect="1"/>
          </p:cNvPicPr>
          <p:nvPr>
            <p:ph type="pic" sz="quarter" idx="15"/>
          </p:nvPr>
        </p:nvPicPr>
        <p:blipFill rotWithShape="1">
          <a:blip r:embed="rId13" cstate="print">
            <a:extLst>
              <a:ext uri="{28A0092B-C50C-407E-A947-70E740481C1C}">
                <a14:useLocalDpi xmlns:a14="http://schemas.microsoft.com/office/drawing/2010/main" val="0"/>
              </a:ext>
            </a:extLst>
          </a:blip>
          <a:srcRect l="8156" t="4236" r="8156" b="4236"/>
          <a:stretch/>
        </p:blipFill>
        <p:spPr>
          <a:xfrm>
            <a:off x="0" y="3463828"/>
            <a:ext cx="3555048" cy="3360932"/>
          </a:xfrm>
        </p:spPr>
      </p:pic>
    </p:spTree>
    <p:extLst>
      <p:ext uri="{BB962C8B-B14F-4D97-AF65-F5344CB8AC3E}">
        <p14:creationId xmlns:p14="http://schemas.microsoft.com/office/powerpoint/2010/main" val="2914441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של תמונה 4" descr="תמונה שמכילה שמים, חוץ, בניין, אבן&#10;&#10;התיאור נוצר באופן אוטומטי">
            <a:extLst>
              <a:ext uri="{FF2B5EF4-FFF2-40B4-BE49-F238E27FC236}">
                <a16:creationId xmlns:a16="http://schemas.microsoft.com/office/drawing/2014/main" id="{ECF8D239-CDCA-4CB5-9ECF-D8F6AE009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493" r="7493"/>
          <a:stretch>
            <a:fillRect/>
          </a:stretch>
        </p:blipFill>
        <p:spPr>
          <a:xfrm>
            <a:off x="8875059" y="0"/>
            <a:ext cx="9412941" cy="10288588"/>
          </a:xfrm>
        </p:spPr>
      </p:pic>
      <p:sp>
        <p:nvSpPr>
          <p:cNvPr id="38" name="Полилиния 37"/>
          <p:cNvSpPr/>
          <p:nvPr/>
        </p:nvSpPr>
        <p:spPr>
          <a:xfrm>
            <a:off x="7671498" y="-1"/>
            <a:ext cx="9040697" cy="10288588"/>
          </a:xfrm>
          <a:custGeom>
            <a:avLst/>
            <a:gdLst>
              <a:gd name="connsiteX0" fmla="*/ 0 w 10104637"/>
              <a:gd name="connsiteY0" fmla="*/ 0 h 10288588"/>
              <a:gd name="connsiteX1" fmla="*/ 1425792 w 10104637"/>
              <a:gd name="connsiteY1" fmla="*/ 0 h 10288588"/>
              <a:gd name="connsiteX2" fmla="*/ 10104637 w 10104637"/>
              <a:gd name="connsiteY2" fmla="*/ 10288588 h 10288588"/>
              <a:gd name="connsiteX3" fmla="*/ 9732327 w 10104637"/>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0104637" h="10288588">
                <a:moveTo>
                  <a:pt x="0" y="0"/>
                </a:moveTo>
                <a:lnTo>
                  <a:pt x="1425792" y="0"/>
                </a:lnTo>
                <a:lnTo>
                  <a:pt x="10104637" y="10288588"/>
                </a:lnTo>
                <a:lnTo>
                  <a:pt x="9732327" y="10288588"/>
                </a:lnTo>
                <a:close/>
              </a:path>
            </a:pathLst>
          </a:custGeom>
          <a:gradFill>
            <a:gsLst>
              <a:gs pos="0">
                <a:schemeClr val="accent4">
                  <a:alpha val="83000"/>
                </a:schemeClr>
              </a:gs>
              <a:gs pos="99000">
                <a:schemeClr val="accent4">
                  <a:alpha val="6700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latin typeface="Calibri" panose="020F0502020204030204" pitchFamily="34" charset="0"/>
            </a:endParaRPr>
          </a:p>
        </p:txBody>
      </p:sp>
      <p:pic>
        <p:nvPicPr>
          <p:cNvPr id="7" name="מציין מיקום של תמונה 6">
            <a:extLst>
              <a:ext uri="{FF2B5EF4-FFF2-40B4-BE49-F238E27FC236}">
                <a16:creationId xmlns:a16="http://schemas.microsoft.com/office/drawing/2014/main" id="{0F116E9C-0401-451D-8B7B-776B1513585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5470" b="15470"/>
          <a:stretch/>
        </p:blipFill>
        <p:spPr>
          <a:xfrm>
            <a:off x="7584139" y="5426948"/>
            <a:ext cx="8780639" cy="4861640"/>
          </a:xfrm>
        </p:spPr>
      </p:pic>
      <p:sp>
        <p:nvSpPr>
          <p:cNvPr id="36" name="מלבן 49">
            <a:extLst>
              <a:ext uri="{FF2B5EF4-FFF2-40B4-BE49-F238E27FC236}">
                <a16:creationId xmlns:a16="http://schemas.microsoft.com/office/drawing/2014/main" id="{979DA7A4-29E4-4F04-BE87-C4783A743AD4}"/>
              </a:ext>
            </a:extLst>
          </p:cNvPr>
          <p:cNvSpPr/>
          <p:nvPr/>
        </p:nvSpPr>
        <p:spPr>
          <a:xfrm>
            <a:off x="369169" y="600597"/>
            <a:ext cx="7501554" cy="1107996"/>
          </a:xfrm>
          <a:prstGeom prst="rect">
            <a:avLst/>
          </a:prstGeom>
          <a:noFill/>
        </p:spPr>
        <p:txBody>
          <a:bodyPr wrap="square">
            <a:spAutoFit/>
          </a:bodyPr>
          <a:lstStyle/>
          <a:p>
            <a:pPr algn="r" rtl="1"/>
            <a:r>
              <a:rPr lang="he-IL" sz="6600" b="1" dirty="0">
                <a:solidFill>
                  <a:schemeClr val="tx1">
                    <a:lumMod val="65000"/>
                    <a:lumOff val="35000"/>
                  </a:schemeClr>
                </a:solidFill>
                <a:latin typeface="Heebo Black" pitchFamily="2" charset="-79"/>
                <a:ea typeface="Tahoma" panose="020B0604030504040204" pitchFamily="34" charset="0"/>
                <a:cs typeface="Heebo Black" pitchFamily="2" charset="-79"/>
              </a:rPr>
              <a:t>חקלאות ברמת הנגב</a:t>
            </a:r>
          </a:p>
        </p:txBody>
      </p:sp>
      <p:sp>
        <p:nvSpPr>
          <p:cNvPr id="39" name="תיבת טקסט 38">
            <a:extLst>
              <a:ext uri="{FF2B5EF4-FFF2-40B4-BE49-F238E27FC236}">
                <a16:creationId xmlns:a16="http://schemas.microsoft.com/office/drawing/2014/main" id="{6544BA6D-227E-4C9A-A94E-F79EC39CA8FE}"/>
              </a:ext>
            </a:extLst>
          </p:cNvPr>
          <p:cNvSpPr txBox="1"/>
          <p:nvPr/>
        </p:nvSpPr>
        <p:spPr>
          <a:xfrm>
            <a:off x="137809" y="3695737"/>
            <a:ext cx="10260106" cy="3785652"/>
          </a:xfrm>
          <a:prstGeom prst="rect">
            <a:avLst/>
          </a:prstGeom>
          <a:noFill/>
        </p:spPr>
        <p:txBody>
          <a:bodyPr wrap="square">
            <a:spAutoFit/>
          </a:bodyPr>
          <a:lstStyle/>
          <a:p>
            <a:pPr algn="r" rtl="1"/>
            <a:r>
              <a:rPr lang="he-IL" sz="2400" b="1" dirty="0">
                <a:solidFill>
                  <a:schemeClr val="tx1">
                    <a:lumMod val="65000"/>
                    <a:lumOff val="35000"/>
                  </a:schemeClr>
                </a:solidFill>
                <a:latin typeface="Heebo" pitchFamily="2" charset="-79"/>
                <a:cs typeface="Heebo" pitchFamily="2" charset="-79"/>
              </a:rPr>
              <a:t>מגוון ענפי חקלאות</a:t>
            </a:r>
            <a:r>
              <a:rPr lang="he-IL" sz="2400" dirty="0">
                <a:solidFill>
                  <a:schemeClr val="tx1">
                    <a:lumMod val="65000"/>
                    <a:lumOff val="35000"/>
                  </a:schemeClr>
                </a:solidFill>
                <a:latin typeface="Heebo Light" pitchFamily="2" charset="-79"/>
                <a:cs typeface="Heebo Light" pitchFamily="2" charset="-79"/>
              </a:rPr>
              <a:t>- עגבניות שרי </a:t>
            </a:r>
            <a:r>
              <a:rPr lang="he-IL" sz="2400" dirty="0" err="1">
                <a:solidFill>
                  <a:schemeClr val="tx1">
                    <a:lumMod val="65000"/>
                    <a:lumOff val="35000"/>
                  </a:schemeClr>
                </a:solidFill>
                <a:latin typeface="Heebo Light" pitchFamily="2" charset="-79"/>
                <a:cs typeface="Heebo Light" pitchFamily="2" charset="-79"/>
              </a:rPr>
              <a:t>צ'רי</a:t>
            </a:r>
            <a:r>
              <a:rPr lang="he-IL" sz="2400" dirty="0">
                <a:solidFill>
                  <a:schemeClr val="tx1">
                    <a:lumMod val="65000"/>
                    <a:lumOff val="35000"/>
                  </a:schemeClr>
                </a:solidFill>
                <a:latin typeface="Heebo Light" pitchFamily="2" charset="-79"/>
                <a:cs typeface="Heebo Light" pitchFamily="2" charset="-79"/>
              </a:rPr>
              <a:t>, זיתים, רימונים, ענבים ליין, חוחובה, גידולי שדה (גידולים עונתיים), רפתות בשר וחלב, כבשים ולולי ביצים.</a:t>
            </a:r>
          </a:p>
          <a:p>
            <a:pPr algn="r" rtl="1"/>
            <a:endParaRPr lang="he-IL" sz="2400" dirty="0">
              <a:solidFill>
                <a:schemeClr val="tx1">
                  <a:lumMod val="65000"/>
                  <a:lumOff val="35000"/>
                </a:schemeClr>
              </a:solidFill>
              <a:latin typeface="Heebo Light" pitchFamily="2" charset="-79"/>
              <a:cs typeface="Heebo Light" pitchFamily="2" charset="-79"/>
            </a:endParaRPr>
          </a:p>
          <a:p>
            <a:pPr algn="r" rtl="1"/>
            <a:r>
              <a:rPr lang="he-IL" sz="2400" b="1" dirty="0">
                <a:solidFill>
                  <a:schemeClr val="tx1">
                    <a:lumMod val="65000"/>
                    <a:lumOff val="35000"/>
                  </a:schemeClr>
                </a:solidFill>
                <a:latin typeface="Heebo" pitchFamily="2" charset="-79"/>
                <a:cs typeface="Heebo" pitchFamily="2" charset="-79"/>
              </a:rPr>
              <a:t>מו"פ רמת הנגב- </a:t>
            </a:r>
            <a:r>
              <a:rPr lang="he-IL" sz="2400" dirty="0">
                <a:solidFill>
                  <a:schemeClr val="tx1">
                    <a:lumMod val="65000"/>
                    <a:lumOff val="35000"/>
                  </a:schemeClr>
                </a:solidFill>
                <a:latin typeface="Heebo Light" pitchFamily="2" charset="-79"/>
                <a:cs typeface="Heebo Light" pitchFamily="2" charset="-79"/>
              </a:rPr>
              <a:t>מרכז הניסויים לחקלאות מדברית, פיתוח ובניית תשתיות ידע לחקלאות מדברית </a:t>
            </a:r>
          </a:p>
          <a:p>
            <a:pPr algn="r" rtl="1"/>
            <a:endParaRPr lang="he-IL" sz="2400" dirty="0">
              <a:solidFill>
                <a:schemeClr val="tx1">
                  <a:lumMod val="65000"/>
                  <a:lumOff val="35000"/>
                </a:schemeClr>
              </a:solidFill>
              <a:latin typeface="Heebo Light" pitchFamily="2" charset="-79"/>
              <a:cs typeface="Heebo Light" pitchFamily="2" charset="-79"/>
            </a:endParaRPr>
          </a:p>
          <a:p>
            <a:pPr algn="r" rtl="1"/>
            <a:r>
              <a:rPr lang="he-IL" sz="2400" b="1" dirty="0">
                <a:solidFill>
                  <a:schemeClr val="tx1">
                    <a:lumMod val="65000"/>
                    <a:lumOff val="35000"/>
                  </a:schemeClr>
                </a:solidFill>
                <a:latin typeface="Heebo" pitchFamily="2" charset="-79"/>
                <a:cs typeface="Heebo" pitchFamily="2" charset="-79"/>
              </a:rPr>
              <a:t>בית ספר למשתלמים-</a:t>
            </a:r>
            <a:r>
              <a:rPr lang="he-IL" sz="2400" dirty="0">
                <a:solidFill>
                  <a:schemeClr val="tx1">
                    <a:lumMod val="65000"/>
                    <a:lumOff val="35000"/>
                  </a:schemeClr>
                </a:solidFill>
                <a:latin typeface="Heebo Light" pitchFamily="2" charset="-79"/>
                <a:cs typeface="Heebo Light" pitchFamily="2" charset="-79"/>
              </a:rPr>
              <a:t>(נוסד בשנת 2006) </a:t>
            </a:r>
            <a:r>
              <a:rPr lang="he-IL" sz="2400" b="1" dirty="0">
                <a:solidFill>
                  <a:schemeClr val="tx1">
                    <a:lumMod val="65000"/>
                    <a:lumOff val="35000"/>
                  </a:schemeClr>
                </a:solidFill>
                <a:latin typeface="Heebo" pitchFamily="2" charset="-79"/>
                <a:cs typeface="Heebo" pitchFamily="2" charset="-79"/>
              </a:rPr>
              <a:t> </a:t>
            </a:r>
            <a:r>
              <a:rPr lang="he-IL" sz="2400" dirty="0">
                <a:solidFill>
                  <a:schemeClr val="tx1">
                    <a:lumMod val="65000"/>
                    <a:lumOff val="35000"/>
                  </a:schemeClr>
                </a:solidFill>
                <a:latin typeface="Heebo Light" pitchFamily="2" charset="-79"/>
                <a:cs typeface="Heebo Light" pitchFamily="2" charset="-79"/>
              </a:rPr>
              <a:t>כ-575 משתלמים בכל שנה המגיעים לתוכנית ההכשרה הבינלאומית בחקלאות. ממדינות: </a:t>
            </a:r>
            <a:r>
              <a:rPr lang="he-IL" sz="2400" dirty="0" err="1">
                <a:solidFill>
                  <a:schemeClr val="tx1">
                    <a:lumMod val="65000"/>
                    <a:lumOff val="35000"/>
                  </a:schemeClr>
                </a:solidFill>
                <a:latin typeface="Heebo Light" pitchFamily="2" charset="-79"/>
                <a:cs typeface="Heebo Light" pitchFamily="2" charset="-79"/>
              </a:rPr>
              <a:t>וויאטנם</a:t>
            </a:r>
            <a:r>
              <a:rPr lang="he-IL" sz="2400" dirty="0">
                <a:solidFill>
                  <a:schemeClr val="tx1">
                    <a:lumMod val="65000"/>
                    <a:lumOff val="35000"/>
                  </a:schemeClr>
                </a:solidFill>
                <a:latin typeface="Heebo Light" pitchFamily="2" charset="-79"/>
                <a:cs typeface="Heebo Light" pitchFamily="2" charset="-79"/>
              </a:rPr>
              <a:t>, נפאל, מיאנמר, זמביה, גואטמלה, הונדורס, ג'מייקה ועוד</a:t>
            </a:r>
          </a:p>
          <a:p>
            <a:pPr algn="r" rtl="1"/>
            <a:endParaRPr lang="he-IL" sz="2400" dirty="0">
              <a:solidFill>
                <a:schemeClr val="tx1">
                  <a:lumMod val="65000"/>
                  <a:lumOff val="35000"/>
                </a:schemeClr>
              </a:solidFill>
              <a:latin typeface="Heebo Light" pitchFamily="2" charset="-79"/>
              <a:cs typeface="Heebo Light" pitchFamily="2" charset="-79"/>
            </a:endParaRPr>
          </a:p>
        </p:txBody>
      </p:sp>
      <p:sp>
        <p:nvSpPr>
          <p:cNvPr id="40" name="Freeform: Shape 5">
            <a:extLst>
              <a:ext uri="{FF2B5EF4-FFF2-40B4-BE49-F238E27FC236}">
                <a16:creationId xmlns:a16="http://schemas.microsoft.com/office/drawing/2014/main" id="{C1E54B45-D5EB-4CBF-B752-531A2A561116}"/>
              </a:ext>
            </a:extLst>
          </p:cNvPr>
          <p:cNvSpPr/>
          <p:nvPr/>
        </p:nvSpPr>
        <p:spPr>
          <a:xfrm>
            <a:off x="7960481" y="1881215"/>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1" name="Freeform: Shape 5">
            <a:extLst>
              <a:ext uri="{FF2B5EF4-FFF2-40B4-BE49-F238E27FC236}">
                <a16:creationId xmlns:a16="http://schemas.microsoft.com/office/drawing/2014/main" id="{420C0FE6-EB8E-44E4-B624-8AE30C43877D}"/>
              </a:ext>
            </a:extLst>
          </p:cNvPr>
          <p:cNvSpPr/>
          <p:nvPr/>
        </p:nvSpPr>
        <p:spPr>
          <a:xfrm>
            <a:off x="7960481" y="2966297"/>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2" name="Freeform: Shape 5">
            <a:extLst>
              <a:ext uri="{FF2B5EF4-FFF2-40B4-BE49-F238E27FC236}">
                <a16:creationId xmlns:a16="http://schemas.microsoft.com/office/drawing/2014/main" id="{310013CE-26E8-4469-BD2B-6B1A6B74E870}"/>
              </a:ext>
            </a:extLst>
          </p:cNvPr>
          <p:cNvSpPr/>
          <p:nvPr/>
        </p:nvSpPr>
        <p:spPr>
          <a:xfrm>
            <a:off x="10457451" y="3754253"/>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3" name="Freeform: Shape 5">
            <a:extLst>
              <a:ext uri="{FF2B5EF4-FFF2-40B4-BE49-F238E27FC236}">
                <a16:creationId xmlns:a16="http://schemas.microsoft.com/office/drawing/2014/main" id="{586D4229-D388-4AEC-9776-CFDCD7DA3FEC}"/>
              </a:ext>
            </a:extLst>
          </p:cNvPr>
          <p:cNvSpPr/>
          <p:nvPr/>
        </p:nvSpPr>
        <p:spPr>
          <a:xfrm>
            <a:off x="10485274" y="4882076"/>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4" name="Freeform: Shape 5">
            <a:extLst>
              <a:ext uri="{FF2B5EF4-FFF2-40B4-BE49-F238E27FC236}">
                <a16:creationId xmlns:a16="http://schemas.microsoft.com/office/drawing/2014/main" id="{BA7BA0F1-DA62-4D17-A58A-12374C3721CA}"/>
              </a:ext>
            </a:extLst>
          </p:cNvPr>
          <p:cNvSpPr/>
          <p:nvPr/>
        </p:nvSpPr>
        <p:spPr>
          <a:xfrm>
            <a:off x="10485274" y="5950320"/>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5" name="Freeform: Shape 5">
            <a:extLst>
              <a:ext uri="{FF2B5EF4-FFF2-40B4-BE49-F238E27FC236}">
                <a16:creationId xmlns:a16="http://schemas.microsoft.com/office/drawing/2014/main" id="{9A011D2A-3066-40C5-9302-1B8B3AE6CCEB}"/>
              </a:ext>
            </a:extLst>
          </p:cNvPr>
          <p:cNvSpPr/>
          <p:nvPr/>
        </p:nvSpPr>
        <p:spPr>
          <a:xfrm>
            <a:off x="8390172" y="7595551"/>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6" name="Freeform: Shape 5">
            <a:extLst>
              <a:ext uri="{FF2B5EF4-FFF2-40B4-BE49-F238E27FC236}">
                <a16:creationId xmlns:a16="http://schemas.microsoft.com/office/drawing/2014/main" id="{0A204903-2486-4404-97A7-CB1413F09022}"/>
              </a:ext>
            </a:extLst>
          </p:cNvPr>
          <p:cNvSpPr/>
          <p:nvPr/>
        </p:nvSpPr>
        <p:spPr>
          <a:xfrm>
            <a:off x="8390172" y="8416349"/>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
        <p:nvSpPr>
          <p:cNvPr id="47" name="תיבת טקסט 46">
            <a:extLst>
              <a:ext uri="{FF2B5EF4-FFF2-40B4-BE49-F238E27FC236}">
                <a16:creationId xmlns:a16="http://schemas.microsoft.com/office/drawing/2014/main" id="{602E253A-2CC9-4137-A2BC-BC3BFEFBEA78}"/>
              </a:ext>
            </a:extLst>
          </p:cNvPr>
          <p:cNvSpPr txBox="1"/>
          <p:nvPr/>
        </p:nvSpPr>
        <p:spPr>
          <a:xfrm>
            <a:off x="244735" y="1813221"/>
            <a:ext cx="7661206" cy="1938992"/>
          </a:xfrm>
          <a:prstGeom prst="rect">
            <a:avLst/>
          </a:prstGeom>
          <a:noFill/>
        </p:spPr>
        <p:txBody>
          <a:bodyPr wrap="square">
            <a:spAutoFit/>
          </a:bodyPr>
          <a:lstStyle/>
          <a:p>
            <a:pPr algn="r" rtl="1"/>
            <a:r>
              <a:rPr lang="he-IL" sz="2400" b="1" dirty="0">
                <a:solidFill>
                  <a:schemeClr val="tx1">
                    <a:lumMod val="65000"/>
                    <a:lumOff val="35000"/>
                  </a:schemeClr>
                </a:solidFill>
                <a:latin typeface="Heebo" pitchFamily="2" charset="-79"/>
                <a:cs typeface="Heebo" pitchFamily="2" charset="-79"/>
              </a:rPr>
              <a:t>התוצרת החקלאית של רמת הנגב מיועדת לספק מזון לתושבי מדינת ישראל</a:t>
            </a:r>
          </a:p>
          <a:p>
            <a:pPr algn="r" rtl="1"/>
            <a:endParaRPr lang="he-IL" sz="2400" b="1" dirty="0">
              <a:solidFill>
                <a:schemeClr val="tx1">
                  <a:lumMod val="65000"/>
                  <a:lumOff val="35000"/>
                </a:schemeClr>
              </a:solidFill>
              <a:latin typeface="Heebo" pitchFamily="2" charset="-79"/>
              <a:cs typeface="Heebo" pitchFamily="2" charset="-79"/>
            </a:endParaRPr>
          </a:p>
          <a:p>
            <a:pPr algn="r" rtl="1"/>
            <a:r>
              <a:rPr lang="he-IL" sz="2400" b="1" dirty="0">
                <a:solidFill>
                  <a:schemeClr val="tx1">
                    <a:lumMod val="65000"/>
                    <a:lumOff val="35000"/>
                  </a:schemeClr>
                </a:solidFill>
                <a:latin typeface="Heebo" pitchFamily="2" charset="-79"/>
                <a:cs typeface="Heebo" pitchFamily="2" charset="-79"/>
              </a:rPr>
              <a:t>הכנסות מחקלאות כ- 750 מיליון ₪ בשנה </a:t>
            </a:r>
            <a:r>
              <a:rPr lang="he-IL" sz="2000" dirty="0">
                <a:solidFill>
                  <a:schemeClr val="tx1">
                    <a:lumMod val="65000"/>
                    <a:lumOff val="35000"/>
                  </a:schemeClr>
                </a:solidFill>
                <a:latin typeface="Heebo Light" pitchFamily="2" charset="-79"/>
                <a:cs typeface="Heebo Light" pitchFamily="2" charset="-79"/>
              </a:rPr>
              <a:t>(פי 7 מענף התיירות)</a:t>
            </a:r>
          </a:p>
          <a:p>
            <a:pPr algn="r" rtl="1"/>
            <a:endParaRPr lang="he-IL" sz="2400" dirty="0">
              <a:solidFill>
                <a:schemeClr val="tx1">
                  <a:lumMod val="65000"/>
                  <a:lumOff val="35000"/>
                </a:schemeClr>
              </a:solidFill>
              <a:latin typeface="Heebo Light" pitchFamily="2" charset="-79"/>
              <a:cs typeface="Heebo Light" pitchFamily="2" charset="-79"/>
            </a:endParaRPr>
          </a:p>
        </p:txBody>
      </p:sp>
      <p:sp>
        <p:nvSpPr>
          <p:cNvPr id="49" name="תיבת טקסט 48">
            <a:extLst>
              <a:ext uri="{FF2B5EF4-FFF2-40B4-BE49-F238E27FC236}">
                <a16:creationId xmlns:a16="http://schemas.microsoft.com/office/drawing/2014/main" id="{731004B5-BAD6-4E8A-A8E8-F1B527B83ED5}"/>
              </a:ext>
            </a:extLst>
          </p:cNvPr>
          <p:cNvSpPr txBox="1"/>
          <p:nvPr/>
        </p:nvSpPr>
        <p:spPr>
          <a:xfrm>
            <a:off x="576296" y="7565527"/>
            <a:ext cx="7661206" cy="461665"/>
          </a:xfrm>
          <a:prstGeom prst="rect">
            <a:avLst/>
          </a:prstGeom>
          <a:noFill/>
        </p:spPr>
        <p:txBody>
          <a:bodyPr wrap="square">
            <a:spAutoFit/>
          </a:bodyPr>
          <a:lstStyle/>
          <a:p>
            <a:pPr algn="r" rtl="1"/>
            <a:r>
              <a:rPr lang="he-IL" sz="2400" b="1" dirty="0" err="1">
                <a:solidFill>
                  <a:schemeClr val="tx1">
                    <a:lumMod val="65000"/>
                    <a:lumOff val="35000"/>
                  </a:schemeClr>
                </a:solidFill>
                <a:latin typeface="Heebo" pitchFamily="2" charset="-79"/>
                <a:cs typeface="Heebo" pitchFamily="2" charset="-79"/>
              </a:rPr>
              <a:t>פרונטיר</a:t>
            </a:r>
            <a:r>
              <a:rPr lang="he-IL" sz="2400" b="1" dirty="0">
                <a:solidFill>
                  <a:schemeClr val="tx1">
                    <a:lumMod val="65000"/>
                    <a:lumOff val="35000"/>
                  </a:schemeClr>
                </a:solidFill>
                <a:latin typeface="Heebo" pitchFamily="2" charset="-79"/>
                <a:cs typeface="Heebo" pitchFamily="2" charset="-79"/>
              </a:rPr>
              <a:t>-</a:t>
            </a:r>
            <a:r>
              <a:rPr lang="he-IL" sz="1800" dirty="0">
                <a:solidFill>
                  <a:schemeClr val="tx1">
                    <a:lumMod val="65000"/>
                    <a:lumOff val="35000"/>
                  </a:schemeClr>
                </a:solidFill>
                <a:latin typeface="Heebo Light" pitchFamily="2" charset="-79"/>
                <a:cs typeface="Heebo Light" pitchFamily="2" charset="-79"/>
              </a:rPr>
              <a:t> </a:t>
            </a:r>
            <a:r>
              <a:rPr lang="he-IL" sz="2400" dirty="0">
                <a:solidFill>
                  <a:schemeClr val="tx1">
                    <a:lumMod val="65000"/>
                    <a:lumOff val="35000"/>
                  </a:schemeClr>
                </a:solidFill>
                <a:latin typeface="Heebo Light" pitchFamily="2" charset="-79"/>
                <a:cs typeface="Heebo Light" pitchFamily="2" charset="-79"/>
              </a:rPr>
              <a:t>מרכז החדשנות בינלאומי החדש לחקלאות מדברית</a:t>
            </a:r>
          </a:p>
        </p:txBody>
      </p:sp>
      <p:sp>
        <p:nvSpPr>
          <p:cNvPr id="50" name="תיבת טקסט 49">
            <a:extLst>
              <a:ext uri="{FF2B5EF4-FFF2-40B4-BE49-F238E27FC236}">
                <a16:creationId xmlns:a16="http://schemas.microsoft.com/office/drawing/2014/main" id="{4303617F-E6E8-41BB-941F-4A66F0EBA6AB}"/>
              </a:ext>
            </a:extLst>
          </p:cNvPr>
          <p:cNvSpPr txBox="1"/>
          <p:nvPr/>
        </p:nvSpPr>
        <p:spPr>
          <a:xfrm>
            <a:off x="568393" y="8373322"/>
            <a:ext cx="7661206" cy="1200329"/>
          </a:xfrm>
          <a:prstGeom prst="rect">
            <a:avLst/>
          </a:prstGeom>
          <a:noFill/>
        </p:spPr>
        <p:txBody>
          <a:bodyPr wrap="square">
            <a:spAutoFit/>
          </a:bodyPr>
          <a:lstStyle/>
          <a:p>
            <a:pPr algn="r" rtl="1"/>
            <a:r>
              <a:rPr lang="he-IL" sz="2400" b="1" dirty="0">
                <a:solidFill>
                  <a:schemeClr val="tx1">
                    <a:lumMod val="65000"/>
                    <a:lumOff val="35000"/>
                  </a:schemeClr>
                </a:solidFill>
                <a:latin typeface="Heebo" pitchFamily="2" charset="-79"/>
                <a:cs typeface="Heebo" pitchFamily="2" charset="-79"/>
              </a:rPr>
              <a:t>כ75% ממשקי הבית </a:t>
            </a:r>
            <a:r>
              <a:rPr lang="he-IL" sz="2400" b="1" u="sng" dirty="0">
                <a:solidFill>
                  <a:schemeClr val="tx1">
                    <a:lumMod val="65000"/>
                    <a:lumOff val="35000"/>
                  </a:schemeClr>
                </a:solidFill>
                <a:latin typeface="Heebo" pitchFamily="2" charset="-79"/>
                <a:cs typeface="Heebo" pitchFamily="2" charset="-79"/>
              </a:rPr>
              <a:t>במושבים</a:t>
            </a:r>
            <a:r>
              <a:rPr lang="he-IL" sz="2400" b="1" dirty="0">
                <a:solidFill>
                  <a:schemeClr val="tx1">
                    <a:lumMod val="65000"/>
                    <a:lumOff val="35000"/>
                  </a:schemeClr>
                </a:solidFill>
                <a:latin typeface="Heebo" pitchFamily="2" charset="-79"/>
                <a:cs typeface="Heebo" pitchFamily="2" charset="-79"/>
              </a:rPr>
              <a:t> </a:t>
            </a:r>
            <a:r>
              <a:rPr lang="he-IL" sz="2400" dirty="0">
                <a:solidFill>
                  <a:schemeClr val="tx1">
                    <a:lumMod val="65000"/>
                    <a:lumOff val="35000"/>
                  </a:schemeClr>
                </a:solidFill>
                <a:latin typeface="Heebo Light" pitchFamily="2" charset="-79"/>
                <a:cs typeface="Heebo Light" pitchFamily="2" charset="-79"/>
              </a:rPr>
              <a:t>במועצה עוסקים בחקלאות</a:t>
            </a:r>
          </a:p>
          <a:p>
            <a:pPr algn="r" rtl="1"/>
            <a:endParaRPr lang="he-IL" sz="2400" dirty="0">
              <a:solidFill>
                <a:schemeClr val="tx1">
                  <a:lumMod val="65000"/>
                  <a:lumOff val="35000"/>
                </a:schemeClr>
              </a:solidFill>
              <a:latin typeface="Heebo Light" pitchFamily="2" charset="-79"/>
              <a:cs typeface="Heebo Light" pitchFamily="2" charset="-79"/>
            </a:endParaRPr>
          </a:p>
          <a:p>
            <a:pPr algn="r" rtl="1"/>
            <a:r>
              <a:rPr lang="he-IL" sz="2400" dirty="0">
                <a:solidFill>
                  <a:schemeClr val="tx1">
                    <a:lumMod val="65000"/>
                    <a:lumOff val="35000"/>
                  </a:schemeClr>
                </a:solidFill>
                <a:latin typeface="Heebo Light" pitchFamily="2" charset="-79"/>
                <a:cs typeface="Heebo Light" pitchFamily="2" charset="-79"/>
              </a:rPr>
              <a:t>שטחי כל הנחלות החקלאיות </a:t>
            </a:r>
            <a:r>
              <a:rPr lang="he-IL" sz="2400" b="1" dirty="0">
                <a:solidFill>
                  <a:schemeClr val="tx1">
                    <a:lumMod val="65000"/>
                    <a:lumOff val="35000"/>
                  </a:schemeClr>
                </a:solidFill>
                <a:latin typeface="Heebo" pitchFamily="2" charset="-79"/>
                <a:cs typeface="Heebo" pitchFamily="2" charset="-79"/>
              </a:rPr>
              <a:t>מסתכם </a:t>
            </a:r>
            <a:r>
              <a:rPr lang="he-IL" sz="2400" b="1" dirty="0" err="1">
                <a:solidFill>
                  <a:schemeClr val="tx1">
                    <a:lumMod val="65000"/>
                    <a:lumOff val="35000"/>
                  </a:schemeClr>
                </a:solidFill>
                <a:latin typeface="Heebo" pitchFamily="2" charset="-79"/>
                <a:cs typeface="Heebo" pitchFamily="2" charset="-79"/>
              </a:rPr>
              <a:t>בכ</a:t>
            </a:r>
            <a:r>
              <a:rPr lang="he-IL" sz="2400" b="1" dirty="0">
                <a:solidFill>
                  <a:schemeClr val="tx1">
                    <a:lumMod val="65000"/>
                    <a:lumOff val="35000"/>
                  </a:schemeClr>
                </a:solidFill>
                <a:latin typeface="Heebo" pitchFamily="2" charset="-79"/>
                <a:cs typeface="Heebo" pitchFamily="2" charset="-79"/>
              </a:rPr>
              <a:t> -48,000 דונם</a:t>
            </a:r>
          </a:p>
        </p:txBody>
      </p:sp>
      <p:sp>
        <p:nvSpPr>
          <p:cNvPr id="51" name="Freeform: Shape 5">
            <a:extLst>
              <a:ext uri="{FF2B5EF4-FFF2-40B4-BE49-F238E27FC236}">
                <a16:creationId xmlns:a16="http://schemas.microsoft.com/office/drawing/2014/main" id="{8B507C25-5263-4183-9E88-856EF5418B1D}"/>
              </a:ext>
            </a:extLst>
          </p:cNvPr>
          <p:cNvSpPr/>
          <p:nvPr/>
        </p:nvSpPr>
        <p:spPr>
          <a:xfrm>
            <a:off x="8390172" y="920884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dirty="0"/>
          </a:p>
        </p:txBody>
      </p:sp>
    </p:spTree>
    <p:extLst>
      <p:ext uri="{BB962C8B-B14F-4D97-AF65-F5344CB8AC3E}">
        <p14:creationId xmlns:p14="http://schemas.microsoft.com/office/powerpoint/2010/main" val="245527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p:cNvSpPr/>
          <p:nvPr/>
        </p:nvSpPr>
        <p:spPr>
          <a:xfrm>
            <a:off x="3691781" y="3463828"/>
            <a:ext cx="10904438" cy="3360932"/>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904438" h="3360932">
                <a:moveTo>
                  <a:pt x="0" y="0"/>
                </a:moveTo>
                <a:lnTo>
                  <a:pt x="10904438" y="0"/>
                </a:lnTo>
                <a:lnTo>
                  <a:pt x="10904438" y="3360932"/>
                </a:lnTo>
                <a:lnTo>
                  <a:pt x="0" y="3360932"/>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US"/>
          </a:p>
        </p:txBody>
      </p:sp>
      <p:sp>
        <p:nvSpPr>
          <p:cNvPr id="27" name="TextBox 26"/>
          <p:cNvSpPr txBox="1"/>
          <p:nvPr/>
        </p:nvSpPr>
        <p:spPr>
          <a:xfrm>
            <a:off x="3691781" y="4494757"/>
            <a:ext cx="10904437" cy="1107996"/>
          </a:xfrm>
          <a:prstGeom prst="rect">
            <a:avLst/>
          </a:prstGeom>
          <a:noFill/>
        </p:spPr>
        <p:txBody>
          <a:bodyPr wrap="square" rtlCol="0">
            <a:spAutoFit/>
          </a:bodyPr>
          <a:lstStyle/>
          <a:p>
            <a:pPr algn="ctr"/>
            <a:r>
              <a:rPr lang="he-IL" sz="6600" b="1" dirty="0">
                <a:solidFill>
                  <a:schemeClr val="accent6"/>
                </a:solidFill>
                <a:latin typeface="Heebo" pitchFamily="2" charset="-79"/>
                <a:ea typeface="Roboto Black" panose="02000000000000000000" pitchFamily="2" charset="0"/>
                <a:cs typeface="Heebo" pitchFamily="2" charset="-79"/>
              </a:rPr>
              <a:t>תיירות מדברית מתפתחת</a:t>
            </a:r>
            <a:endParaRPr lang="ru-RU" sz="6600" b="1" dirty="0">
              <a:solidFill>
                <a:schemeClr val="accent6"/>
              </a:solidFill>
              <a:latin typeface="Roboto Black" panose="02000000000000000000" pitchFamily="2" charset="0"/>
              <a:ea typeface="Roboto Black" panose="02000000000000000000" pitchFamily="2" charset="0"/>
              <a:cs typeface="Heebo" pitchFamily="2" charset="-79"/>
            </a:endParaRPr>
          </a:p>
        </p:txBody>
      </p:sp>
      <p:pic>
        <p:nvPicPr>
          <p:cNvPr id="37" name="Picture Placeholder 36">
            <a:extLst>
              <a:ext uri="{FF2B5EF4-FFF2-40B4-BE49-F238E27FC236}">
                <a16:creationId xmlns:a16="http://schemas.microsoft.com/office/drawing/2014/main" id="{2BF1B49E-AD83-9646-BD61-4976C2357D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105" r="15105"/>
          <a:stretch>
            <a:fillRect/>
          </a:stretch>
        </p:blipFill>
        <p:spPr/>
      </p:pic>
      <p:pic>
        <p:nvPicPr>
          <p:cNvPr id="39" name="Picture Placeholder 38">
            <a:extLst>
              <a:ext uri="{FF2B5EF4-FFF2-40B4-BE49-F238E27FC236}">
                <a16:creationId xmlns:a16="http://schemas.microsoft.com/office/drawing/2014/main" id="{0AB9D771-256C-B147-9BC6-6E338CB60C9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4307" r="14307"/>
          <a:stretch>
            <a:fillRect/>
          </a:stretch>
        </p:blipFill>
        <p:spPr/>
      </p:pic>
      <p:pic>
        <p:nvPicPr>
          <p:cNvPr id="41" name="Picture Placeholder 40">
            <a:extLst>
              <a:ext uri="{FF2B5EF4-FFF2-40B4-BE49-F238E27FC236}">
                <a16:creationId xmlns:a16="http://schemas.microsoft.com/office/drawing/2014/main" id="{CAA9CF73-9A51-0E43-A09C-4022802DEDE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4333" r="14333"/>
          <a:stretch>
            <a:fillRect/>
          </a:stretch>
        </p:blipFill>
        <p:spPr/>
      </p:pic>
      <p:pic>
        <p:nvPicPr>
          <p:cNvPr id="15" name="Picture Placeholder 14">
            <a:extLst>
              <a:ext uri="{FF2B5EF4-FFF2-40B4-BE49-F238E27FC236}">
                <a16:creationId xmlns:a16="http://schemas.microsoft.com/office/drawing/2014/main" id="{FE4B7522-5E70-6442-BF11-AB5659FE6C3F}"/>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l="14894" r="14894"/>
          <a:stretch>
            <a:fillRect/>
          </a:stretch>
        </p:blipFill>
        <p:spPr/>
      </p:pic>
      <p:pic>
        <p:nvPicPr>
          <p:cNvPr id="17" name="Picture Placeholder 16">
            <a:extLst>
              <a:ext uri="{FF2B5EF4-FFF2-40B4-BE49-F238E27FC236}">
                <a16:creationId xmlns:a16="http://schemas.microsoft.com/office/drawing/2014/main" id="{68E43EA1-D78B-C943-AA06-6B2889BB68C6}"/>
              </a:ext>
            </a:extLst>
          </p:cNvPr>
          <p:cNvPicPr>
            <a:picLocks noGrp="1" noChangeAspect="1"/>
          </p:cNvPicPr>
          <p:nvPr>
            <p:ph type="pic" sz="quarter" idx="25"/>
          </p:nvPr>
        </p:nvPicPr>
        <p:blipFill>
          <a:blip r:embed="rId6">
            <a:extLst>
              <a:ext uri="{28A0092B-C50C-407E-A947-70E740481C1C}">
                <a14:useLocalDpi xmlns:a14="http://schemas.microsoft.com/office/drawing/2010/main" val="0"/>
              </a:ext>
            </a:extLst>
          </a:blip>
          <a:srcRect l="10246" r="10246"/>
          <a:stretch>
            <a:fillRect/>
          </a:stretch>
        </p:blipFill>
        <p:spPr/>
      </p:pic>
      <p:pic>
        <p:nvPicPr>
          <p:cNvPr id="19" name="Picture Placeholder 18">
            <a:extLst>
              <a:ext uri="{FF2B5EF4-FFF2-40B4-BE49-F238E27FC236}">
                <a16:creationId xmlns:a16="http://schemas.microsoft.com/office/drawing/2014/main" id="{B8A40F29-4C58-3748-88E0-54783EB4D8E5}"/>
              </a:ext>
            </a:extLst>
          </p:cNvPr>
          <p:cNvPicPr>
            <a:picLocks noGrp="1" noChangeAspect="1"/>
          </p:cNvPicPr>
          <p:nvPr>
            <p:ph type="pic" sz="quarter" idx="26"/>
          </p:nvPr>
        </p:nvPicPr>
        <p:blipFill>
          <a:blip r:embed="rId7">
            <a:extLst>
              <a:ext uri="{28A0092B-C50C-407E-A947-70E740481C1C}">
                <a14:useLocalDpi xmlns:a14="http://schemas.microsoft.com/office/drawing/2010/main" val="0"/>
              </a:ext>
            </a:extLst>
          </a:blip>
          <a:srcRect t="8426" b="8426"/>
          <a:stretch>
            <a:fillRect/>
          </a:stretch>
        </p:blipFill>
        <p:spPr/>
      </p:pic>
      <p:pic>
        <p:nvPicPr>
          <p:cNvPr id="21" name="Picture Placeholder 20">
            <a:extLst>
              <a:ext uri="{FF2B5EF4-FFF2-40B4-BE49-F238E27FC236}">
                <a16:creationId xmlns:a16="http://schemas.microsoft.com/office/drawing/2014/main" id="{BA7C3FA7-242C-654B-B766-BA8799458F23}"/>
              </a:ext>
            </a:extLst>
          </p:cNvPr>
          <p:cNvPicPr>
            <a:picLocks noGrp="1" noChangeAspect="1"/>
          </p:cNvPicPr>
          <p:nvPr>
            <p:ph type="pic" sz="quarter" idx="27"/>
          </p:nvPr>
        </p:nvPicPr>
        <p:blipFill>
          <a:blip r:embed="rId8">
            <a:extLst>
              <a:ext uri="{28A0092B-C50C-407E-A947-70E740481C1C}">
                <a14:useLocalDpi xmlns:a14="http://schemas.microsoft.com/office/drawing/2010/main" val="0"/>
              </a:ext>
            </a:extLst>
          </a:blip>
          <a:srcRect l="14392" r="14392"/>
          <a:stretch>
            <a:fillRect/>
          </a:stretch>
        </p:blipFill>
        <p:spPr/>
      </p:pic>
      <p:pic>
        <p:nvPicPr>
          <p:cNvPr id="33" name="Picture Placeholder 32">
            <a:extLst>
              <a:ext uri="{FF2B5EF4-FFF2-40B4-BE49-F238E27FC236}">
                <a16:creationId xmlns:a16="http://schemas.microsoft.com/office/drawing/2014/main" id="{413BCCE2-898A-5743-959B-4D7A80A14DB7}"/>
              </a:ext>
            </a:extLst>
          </p:cNvPr>
          <p:cNvPicPr>
            <a:picLocks noGrp="1" noChangeAspect="1"/>
          </p:cNvPicPr>
          <p:nvPr>
            <p:ph type="pic" sz="quarter" idx="16"/>
          </p:nvPr>
        </p:nvPicPr>
        <p:blipFill>
          <a:blip r:embed="rId9">
            <a:extLst>
              <a:ext uri="{28A0092B-C50C-407E-A947-70E740481C1C}">
                <a14:useLocalDpi xmlns:a14="http://schemas.microsoft.com/office/drawing/2010/main" val="0"/>
              </a:ext>
            </a:extLst>
          </a:blip>
          <a:srcRect l="22234" r="22234"/>
          <a:stretch>
            <a:fillRect/>
          </a:stretch>
        </p:blipFill>
        <p:spPr/>
      </p:pic>
      <p:pic>
        <p:nvPicPr>
          <p:cNvPr id="31" name="Picture Placeholder 30">
            <a:extLst>
              <a:ext uri="{FF2B5EF4-FFF2-40B4-BE49-F238E27FC236}">
                <a16:creationId xmlns:a16="http://schemas.microsoft.com/office/drawing/2014/main" id="{58437A14-3A9E-9B4D-9FCB-D0AAD5795175}"/>
              </a:ext>
            </a:extLst>
          </p:cNvPr>
          <p:cNvPicPr>
            <a:picLocks noGrp="1" noChangeAspect="1"/>
          </p:cNvPicPr>
          <p:nvPr>
            <p:ph type="pic" sz="quarter" idx="19"/>
          </p:nvPr>
        </p:nvPicPr>
        <p:blipFill>
          <a:blip r:embed="rId10">
            <a:extLst>
              <a:ext uri="{28A0092B-C50C-407E-A947-70E740481C1C}">
                <a14:useLocalDpi xmlns:a14="http://schemas.microsoft.com/office/drawing/2010/main" val="0"/>
              </a:ext>
            </a:extLst>
          </a:blip>
          <a:srcRect l="9996" r="9996"/>
          <a:stretch>
            <a:fillRect/>
          </a:stretch>
        </p:blipFill>
        <p:spPr/>
      </p:pic>
      <p:pic>
        <p:nvPicPr>
          <p:cNvPr id="29" name="Picture Placeholder 28">
            <a:extLst>
              <a:ext uri="{FF2B5EF4-FFF2-40B4-BE49-F238E27FC236}">
                <a16:creationId xmlns:a16="http://schemas.microsoft.com/office/drawing/2014/main" id="{42B170C8-95E8-C341-9ABC-F392BF6BE7CE}"/>
              </a:ext>
            </a:extLst>
          </p:cNvPr>
          <p:cNvPicPr>
            <a:picLocks noGrp="1" noChangeAspect="1"/>
          </p:cNvPicPr>
          <p:nvPr>
            <p:ph type="pic" sz="quarter" idx="22"/>
          </p:nvPr>
        </p:nvPicPr>
        <p:blipFill>
          <a:blip r:embed="rId11">
            <a:extLst>
              <a:ext uri="{28A0092B-C50C-407E-A947-70E740481C1C}">
                <a14:useLocalDpi xmlns:a14="http://schemas.microsoft.com/office/drawing/2010/main" val="0"/>
              </a:ext>
            </a:extLst>
          </a:blip>
          <a:srcRect l="10052" r="10052"/>
          <a:stretch>
            <a:fillRect/>
          </a:stretch>
        </p:blipFill>
        <p:spPr/>
      </p:pic>
      <p:pic>
        <p:nvPicPr>
          <p:cNvPr id="23" name="Picture Placeholder 22">
            <a:extLst>
              <a:ext uri="{FF2B5EF4-FFF2-40B4-BE49-F238E27FC236}">
                <a16:creationId xmlns:a16="http://schemas.microsoft.com/office/drawing/2014/main" id="{2D373667-E738-1648-83E9-ADB70F16AD33}"/>
              </a:ext>
            </a:extLst>
          </p:cNvPr>
          <p:cNvPicPr>
            <a:picLocks noGrp="1" noChangeAspect="1"/>
          </p:cNvPicPr>
          <p:nvPr>
            <p:ph type="pic" sz="quarter" idx="24"/>
          </p:nvPr>
        </p:nvPicPr>
        <p:blipFill>
          <a:blip r:embed="rId12">
            <a:extLst>
              <a:ext uri="{28A0092B-C50C-407E-A947-70E740481C1C}">
                <a14:useLocalDpi xmlns:a14="http://schemas.microsoft.com/office/drawing/2010/main" val="0"/>
              </a:ext>
            </a:extLst>
          </a:blip>
          <a:srcRect l="17784" r="17784"/>
          <a:stretch>
            <a:fillRect/>
          </a:stretch>
        </p:blipFill>
        <p:spPr/>
      </p:pic>
      <p:pic>
        <p:nvPicPr>
          <p:cNvPr id="35" name="Picture Placeholder 34">
            <a:extLst>
              <a:ext uri="{FF2B5EF4-FFF2-40B4-BE49-F238E27FC236}">
                <a16:creationId xmlns:a16="http://schemas.microsoft.com/office/drawing/2014/main" id="{F0BB18AF-CC4B-E041-A17A-8D89F56635C6}"/>
              </a:ext>
            </a:extLst>
          </p:cNvPr>
          <p:cNvPicPr>
            <a:picLocks noGrp="1" noChangeAspect="1"/>
          </p:cNvPicPr>
          <p:nvPr>
            <p:ph type="pic" sz="quarter" idx="15"/>
          </p:nvPr>
        </p:nvPicPr>
        <p:blipFill>
          <a:blip r:embed="rId13">
            <a:extLst>
              <a:ext uri="{28A0092B-C50C-407E-A947-70E740481C1C}">
                <a14:useLocalDpi xmlns:a14="http://schemas.microsoft.com/office/drawing/2010/main" val="0"/>
              </a:ext>
            </a:extLst>
          </a:blip>
          <a:srcRect l="10339" r="10339"/>
          <a:stretch>
            <a:fillRect/>
          </a:stretch>
        </p:blipFill>
        <p:spPr/>
      </p:pic>
    </p:spTree>
    <p:extLst>
      <p:ext uri="{BB962C8B-B14F-4D97-AF65-F5344CB8AC3E}">
        <p14:creationId xmlns:p14="http://schemas.microsoft.com/office/powerpoint/2010/main" val="235149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8091057" y="1686316"/>
            <a:ext cx="9365967" cy="8956298"/>
          </a:xfrm>
          <a:prstGeom prst="rect">
            <a:avLst/>
          </a:prstGeom>
          <a:noFill/>
        </p:spPr>
        <p:txBody>
          <a:bodyPr wrap="square" rtlCol="0">
            <a:spAutoFit/>
          </a:bodyPr>
          <a:lstStyle/>
          <a:p>
            <a:pPr algn="r" defTabSz="360000" rtl="1"/>
            <a:r>
              <a:rPr lang="he-IL" sz="3200" dirty="0">
                <a:solidFill>
                  <a:schemeClr val="bg1"/>
                </a:solidFill>
                <a:latin typeface="Heebo" pitchFamily="2" charset="-79"/>
                <a:ea typeface="Roboto Light" panose="02000000000000000000" pitchFamily="2" charset="0"/>
                <a:cs typeface="Heebo" pitchFamily="2" charset="-79"/>
              </a:rPr>
              <a:t>ארגון "תיירות הר הנגב" פועל החל משנת 2014 להגברת התעסוקה האיכותית מתיירות במרחב הר הנגב.</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שותפות של המועצות רמת הנגב, מצפה רמון וירוחם.</a:t>
            </a: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a:p>
            <a:pPr algn="r" defTabSz="360000" rtl="1"/>
            <a:r>
              <a:rPr lang="he-IL" sz="3200" dirty="0">
                <a:solidFill>
                  <a:schemeClr val="bg1"/>
                </a:solidFill>
                <a:latin typeface="Heebo" pitchFamily="2" charset="-79"/>
                <a:ea typeface="Roboto Light" panose="02000000000000000000" pitchFamily="2" charset="0"/>
                <a:cs typeface="Heebo" pitchFamily="2" charset="-79"/>
              </a:rPr>
              <a:t>במרחב הר הנגב:</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כ- 350 עסקים וגורמי תיירות</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 - 1,200 משרות קבועות בענף התיירות </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מחזור כולל של עסקי התיירות מוערך בכ-350 מיליון ₪</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כ-50 מסעדות, מוקדי הסעדה וקייטרינג</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כ-75 מוקדי לינה</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כ- 50 אטרקציות ומוקדי ביקור</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כ- 40 חברות טיולי ג'יפים</a:t>
            </a:r>
          </a:p>
          <a:p>
            <a:pPr algn="r" defTabSz="360000" rtl="1"/>
            <a:r>
              <a:rPr lang="he-IL" sz="3200" dirty="0">
                <a:solidFill>
                  <a:schemeClr val="bg1"/>
                </a:solidFill>
                <a:latin typeface="Heebo" pitchFamily="2" charset="-79"/>
                <a:ea typeface="Roboto Light" panose="02000000000000000000" pitchFamily="2" charset="0"/>
                <a:cs typeface="Heebo" pitchFamily="2" charset="-79"/>
              </a:rPr>
              <a:t>כ- 35 מורי דרך ומדריכי טיולים</a:t>
            </a: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a:p>
            <a:pPr algn="r" defTabSz="360000" rtl="1"/>
            <a:endParaRPr lang="he-IL" sz="3200" dirty="0">
              <a:solidFill>
                <a:schemeClr val="bg1"/>
              </a:solidFill>
              <a:latin typeface="Heebo" pitchFamily="2" charset="-79"/>
              <a:ea typeface="Roboto Light" panose="02000000000000000000" pitchFamily="2" charset="0"/>
              <a:cs typeface="Heebo" pitchFamily="2" charset="-79"/>
            </a:endParaRPr>
          </a:p>
        </p:txBody>
      </p:sp>
      <p:sp>
        <p:nvSpPr>
          <p:cNvPr id="49" name="Freeform: Shape 5"/>
          <p:cNvSpPr/>
          <p:nvPr/>
        </p:nvSpPr>
        <p:spPr>
          <a:xfrm>
            <a:off x="17526285" y="1772325"/>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rgbClr val="FFC6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a:p>
        </p:txBody>
      </p:sp>
      <p:sp>
        <p:nvSpPr>
          <p:cNvPr id="69" name="Freeform: Shape 5"/>
          <p:cNvSpPr/>
          <p:nvPr/>
        </p:nvSpPr>
        <p:spPr>
          <a:xfrm>
            <a:off x="17595558" y="3774174"/>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rgbClr val="90959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eaLnBrk="0" fontAlgn="base" hangingPunct="0">
              <a:spcBef>
                <a:spcPct val="0"/>
              </a:spcBef>
              <a:spcAft>
                <a:spcPct val="0"/>
              </a:spcAft>
            </a:pPr>
            <a:endParaRPr lang="tr-TR"/>
          </a:p>
        </p:txBody>
      </p:sp>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18434" r="18434"/>
          <a:stretch/>
        </p:blipFill>
        <p:spPr>
          <a:xfrm flipH="1">
            <a:off x="-540000" y="0"/>
            <a:ext cx="9743089" cy="10288588"/>
          </a:xfrm>
          <a:custGeom>
            <a:avLst/>
            <a:gdLst>
              <a:gd name="T0" fmla="*/ 1964 w 4901"/>
              <a:gd name="T1" fmla="*/ 0 h 4552"/>
              <a:gd name="T2" fmla="*/ 3031 w 4901"/>
              <a:gd name="T3" fmla="*/ 0 h 4552"/>
              <a:gd name="T4" fmla="*/ 3330 w 4901"/>
              <a:gd name="T5" fmla="*/ 1065 h 4552"/>
              <a:gd name="T6" fmla="*/ 2349 w 4901"/>
              <a:gd name="T7" fmla="*/ 4552 h 4552"/>
              <a:gd name="T8" fmla="*/ 665 w 4901"/>
              <a:gd name="T9" fmla="*/ 4552 h 4552"/>
              <a:gd name="T10" fmla="*/ 0 w 4901"/>
              <a:gd name="T11" fmla="*/ 4552 h 4552"/>
              <a:gd name="T12" fmla="*/ 1300 w 4901"/>
              <a:gd name="T13" fmla="*/ 0 h 4552"/>
              <a:gd name="T14" fmla="*/ 1964 w 4901"/>
              <a:gd name="T15" fmla="*/ 0 h 4552"/>
              <a:gd name="T16" fmla="*/ 3402 w 4901"/>
              <a:gd name="T17" fmla="*/ 1318 h 4552"/>
              <a:gd name="T18" fmla="*/ 4312 w 4901"/>
              <a:gd name="T19" fmla="*/ 4552 h 4552"/>
              <a:gd name="T20" fmla="*/ 4237 w 4901"/>
              <a:gd name="T21" fmla="*/ 4552 h 4552"/>
              <a:gd name="T22" fmla="*/ 3079 w 4901"/>
              <a:gd name="T23" fmla="*/ 4552 h 4552"/>
              <a:gd name="T24" fmla="*/ 2599 w 4901"/>
              <a:gd name="T25" fmla="*/ 4552 h 4552"/>
              <a:gd name="T26" fmla="*/ 2491 w 4901"/>
              <a:gd name="T27" fmla="*/ 4552 h 4552"/>
              <a:gd name="T28" fmla="*/ 3402 w 4901"/>
              <a:gd name="T29" fmla="*/ 1318 h 4552"/>
              <a:gd name="T30" fmla="*/ 3173 w 4901"/>
              <a:gd name="T31" fmla="*/ 0 h 4552"/>
              <a:gd name="T32" fmla="*/ 3631 w 4901"/>
              <a:gd name="T33" fmla="*/ 0 h 4552"/>
              <a:gd name="T34" fmla="*/ 3402 w 4901"/>
              <a:gd name="T35" fmla="*/ 813 h 4552"/>
              <a:gd name="T36" fmla="*/ 3173 w 4901"/>
              <a:gd name="T37" fmla="*/ 0 h 4552"/>
              <a:gd name="T38" fmla="*/ 3773 w 4901"/>
              <a:gd name="T39" fmla="*/ 0 h 4552"/>
              <a:gd name="T40" fmla="*/ 4000 w 4901"/>
              <a:gd name="T41" fmla="*/ 0 h 4552"/>
              <a:gd name="T42" fmla="*/ 4237 w 4901"/>
              <a:gd name="T43" fmla="*/ 0 h 4552"/>
              <a:gd name="T44" fmla="*/ 4664 w 4901"/>
              <a:gd name="T45" fmla="*/ 0 h 4552"/>
              <a:gd name="T46" fmla="*/ 4901 w 4901"/>
              <a:gd name="T47" fmla="*/ 0 h 4552"/>
              <a:gd name="T48" fmla="*/ 4901 w 4901"/>
              <a:gd name="T49" fmla="*/ 4552 h 4552"/>
              <a:gd name="T50" fmla="*/ 4454 w 4901"/>
              <a:gd name="T51" fmla="*/ 4552 h 4552"/>
              <a:gd name="T52" fmla="*/ 3473 w 4901"/>
              <a:gd name="T53" fmla="*/ 1065 h 4552"/>
              <a:gd name="T54" fmla="*/ 3773 w 4901"/>
              <a:gd name="T55" fmla="*/ 0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01" h="4552">
                <a:moveTo>
                  <a:pt x="1964" y="0"/>
                </a:moveTo>
                <a:lnTo>
                  <a:pt x="3031" y="0"/>
                </a:lnTo>
                <a:lnTo>
                  <a:pt x="3330" y="1065"/>
                </a:lnTo>
                <a:lnTo>
                  <a:pt x="2349" y="4552"/>
                </a:lnTo>
                <a:lnTo>
                  <a:pt x="665" y="4552"/>
                </a:lnTo>
                <a:lnTo>
                  <a:pt x="0" y="4552"/>
                </a:lnTo>
                <a:lnTo>
                  <a:pt x="1300" y="0"/>
                </a:lnTo>
                <a:lnTo>
                  <a:pt x="1964" y="0"/>
                </a:lnTo>
                <a:close/>
                <a:moveTo>
                  <a:pt x="3402" y="1318"/>
                </a:moveTo>
                <a:lnTo>
                  <a:pt x="4312" y="4552"/>
                </a:lnTo>
                <a:lnTo>
                  <a:pt x="4237" y="4552"/>
                </a:lnTo>
                <a:lnTo>
                  <a:pt x="3079" y="4552"/>
                </a:lnTo>
                <a:lnTo>
                  <a:pt x="2599" y="4552"/>
                </a:lnTo>
                <a:lnTo>
                  <a:pt x="2491" y="4552"/>
                </a:lnTo>
                <a:lnTo>
                  <a:pt x="3402" y="1318"/>
                </a:lnTo>
                <a:close/>
                <a:moveTo>
                  <a:pt x="3173" y="0"/>
                </a:moveTo>
                <a:lnTo>
                  <a:pt x="3631" y="0"/>
                </a:lnTo>
                <a:lnTo>
                  <a:pt x="3402" y="813"/>
                </a:lnTo>
                <a:lnTo>
                  <a:pt x="3173" y="0"/>
                </a:lnTo>
                <a:close/>
                <a:moveTo>
                  <a:pt x="3773" y="0"/>
                </a:moveTo>
                <a:lnTo>
                  <a:pt x="4000" y="0"/>
                </a:lnTo>
                <a:lnTo>
                  <a:pt x="4237" y="0"/>
                </a:lnTo>
                <a:lnTo>
                  <a:pt x="4664" y="0"/>
                </a:lnTo>
                <a:lnTo>
                  <a:pt x="4901" y="0"/>
                </a:lnTo>
                <a:lnTo>
                  <a:pt x="4901" y="4552"/>
                </a:lnTo>
                <a:lnTo>
                  <a:pt x="4454" y="4552"/>
                </a:lnTo>
                <a:lnTo>
                  <a:pt x="3473" y="1065"/>
                </a:lnTo>
                <a:lnTo>
                  <a:pt x="3773" y="0"/>
                </a:lnTo>
                <a:close/>
              </a:path>
            </a:pathLst>
          </a:custGeom>
        </p:spPr>
      </p:pic>
      <p:sp>
        <p:nvSpPr>
          <p:cNvPr id="29" name="Freeform 10"/>
          <p:cNvSpPr>
            <a:spLocks/>
          </p:cNvSpPr>
          <p:nvPr/>
        </p:nvSpPr>
        <p:spPr bwMode="auto">
          <a:xfrm>
            <a:off x="1939174" y="0"/>
            <a:ext cx="1024230" cy="1831595"/>
          </a:xfrm>
          <a:custGeom>
            <a:avLst/>
            <a:gdLst>
              <a:gd name="T0" fmla="*/ 0 w 458"/>
              <a:gd name="T1" fmla="*/ 0 h 813"/>
              <a:gd name="T2" fmla="*/ 458 w 458"/>
              <a:gd name="T3" fmla="*/ 0 h 813"/>
              <a:gd name="T4" fmla="*/ 229 w 458"/>
              <a:gd name="T5" fmla="*/ 813 h 813"/>
              <a:gd name="T6" fmla="*/ 0 w 458"/>
              <a:gd name="T7" fmla="*/ 0 h 813"/>
            </a:gdLst>
            <a:ahLst/>
            <a:cxnLst>
              <a:cxn ang="0">
                <a:pos x="T0" y="T1"/>
              </a:cxn>
              <a:cxn ang="0">
                <a:pos x="T2" y="T3"/>
              </a:cxn>
              <a:cxn ang="0">
                <a:pos x="T4" y="T5"/>
              </a:cxn>
              <a:cxn ang="0">
                <a:pos x="T6" y="T7"/>
              </a:cxn>
            </a:cxnLst>
            <a:rect l="0" t="0" r="r" b="b"/>
            <a:pathLst>
              <a:path w="458" h="813">
                <a:moveTo>
                  <a:pt x="0" y="0"/>
                </a:moveTo>
                <a:lnTo>
                  <a:pt x="458" y="0"/>
                </a:lnTo>
                <a:lnTo>
                  <a:pt x="229" y="813"/>
                </a:lnTo>
                <a:lnTo>
                  <a:pt x="0" y="0"/>
                </a:lnTo>
                <a:close/>
              </a:path>
            </a:pathLst>
          </a:cu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ndParaRPr>
          </a:p>
        </p:txBody>
      </p:sp>
      <p:sp>
        <p:nvSpPr>
          <p:cNvPr id="30" name="Freeform 11"/>
          <p:cNvSpPr>
            <a:spLocks/>
          </p:cNvSpPr>
          <p:nvPr/>
        </p:nvSpPr>
        <p:spPr bwMode="auto">
          <a:xfrm>
            <a:off x="635937" y="2973511"/>
            <a:ext cx="3618622" cy="7315077"/>
          </a:xfrm>
          <a:custGeom>
            <a:avLst/>
            <a:gdLst>
              <a:gd name="T0" fmla="*/ 911 w 1821"/>
              <a:gd name="T1" fmla="*/ 0 h 3234"/>
              <a:gd name="T2" fmla="*/ 1821 w 1821"/>
              <a:gd name="T3" fmla="*/ 3234 h 3234"/>
              <a:gd name="T4" fmla="*/ 1746 w 1821"/>
              <a:gd name="T5" fmla="*/ 3234 h 3234"/>
              <a:gd name="T6" fmla="*/ 588 w 1821"/>
              <a:gd name="T7" fmla="*/ 3234 h 3234"/>
              <a:gd name="T8" fmla="*/ 108 w 1821"/>
              <a:gd name="T9" fmla="*/ 3234 h 3234"/>
              <a:gd name="T10" fmla="*/ 0 w 1821"/>
              <a:gd name="T11" fmla="*/ 3234 h 3234"/>
              <a:gd name="T12" fmla="*/ 911 w 1821"/>
              <a:gd name="T13" fmla="*/ 0 h 3234"/>
            </a:gdLst>
            <a:ahLst/>
            <a:cxnLst>
              <a:cxn ang="0">
                <a:pos x="T0" y="T1"/>
              </a:cxn>
              <a:cxn ang="0">
                <a:pos x="T2" y="T3"/>
              </a:cxn>
              <a:cxn ang="0">
                <a:pos x="T4" y="T5"/>
              </a:cxn>
              <a:cxn ang="0">
                <a:pos x="T6" y="T7"/>
              </a:cxn>
              <a:cxn ang="0">
                <a:pos x="T8" y="T9"/>
              </a:cxn>
              <a:cxn ang="0">
                <a:pos x="T10" y="T11"/>
              </a:cxn>
              <a:cxn ang="0">
                <a:pos x="T12" y="T13"/>
              </a:cxn>
            </a:cxnLst>
            <a:rect l="0" t="0" r="r" b="b"/>
            <a:pathLst>
              <a:path w="1821" h="3234">
                <a:moveTo>
                  <a:pt x="911" y="0"/>
                </a:moveTo>
                <a:lnTo>
                  <a:pt x="1821" y="3234"/>
                </a:lnTo>
                <a:lnTo>
                  <a:pt x="1746" y="3234"/>
                </a:lnTo>
                <a:lnTo>
                  <a:pt x="588" y="3234"/>
                </a:lnTo>
                <a:lnTo>
                  <a:pt x="108" y="3234"/>
                </a:lnTo>
                <a:lnTo>
                  <a:pt x="0" y="3234"/>
                </a:lnTo>
                <a:lnTo>
                  <a:pt x="911" y="0"/>
                </a:lnTo>
                <a:close/>
              </a:path>
            </a:pathLst>
          </a:cu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ndParaRPr>
          </a:p>
        </p:txBody>
      </p:sp>
      <p:sp>
        <p:nvSpPr>
          <p:cNvPr id="12" name="TextBox 35">
            <a:extLst>
              <a:ext uri="{FF2B5EF4-FFF2-40B4-BE49-F238E27FC236}">
                <a16:creationId xmlns:a16="http://schemas.microsoft.com/office/drawing/2014/main" id="{4DE59882-E9B9-4DA4-8B69-DC9386968892}"/>
              </a:ext>
            </a:extLst>
          </p:cNvPr>
          <p:cNvSpPr txBox="1"/>
          <p:nvPr/>
        </p:nvSpPr>
        <p:spPr>
          <a:xfrm>
            <a:off x="9458122" y="590812"/>
            <a:ext cx="7516665" cy="923330"/>
          </a:xfrm>
          <a:prstGeom prst="rect">
            <a:avLst/>
          </a:prstGeom>
          <a:noFill/>
        </p:spPr>
        <p:txBody>
          <a:bodyPr wrap="square" rtlCol="0">
            <a:spAutoFit/>
          </a:bodyPr>
          <a:lstStyle/>
          <a:p>
            <a:pPr algn="r" rtl="1"/>
            <a:r>
              <a:rPr lang="he-IL" sz="5400" b="1" dirty="0">
                <a:solidFill>
                  <a:schemeClr val="tx2">
                    <a:lumMod val="75000"/>
                    <a:lumOff val="25000"/>
                  </a:schemeClr>
                </a:solidFill>
                <a:latin typeface="Heebo Black" pitchFamily="2" charset="-79"/>
                <a:ea typeface="Roboto Black" panose="02000000000000000000" pitchFamily="2" charset="0"/>
                <a:cs typeface="Heebo Black" pitchFamily="2" charset="-79"/>
              </a:rPr>
              <a:t>תיירות ברמת הנגב</a:t>
            </a:r>
            <a:endParaRPr lang="ru-RU" sz="5400" b="1" dirty="0">
              <a:solidFill>
                <a:schemeClr val="tx2">
                  <a:lumMod val="75000"/>
                  <a:lumOff val="25000"/>
                </a:schemeClr>
              </a:solidFill>
              <a:latin typeface="Roboto Black" panose="02000000000000000000" pitchFamily="2" charset="0"/>
              <a:ea typeface="Roboto Black" panose="02000000000000000000" pitchFamily="2" charset="0"/>
              <a:cs typeface="Heebo Black" pitchFamily="2" charset="-79"/>
            </a:endParaRPr>
          </a:p>
        </p:txBody>
      </p:sp>
      <p:pic>
        <p:nvPicPr>
          <p:cNvPr id="10" name="תמונה 10" descr="תמונה שמכילה מזון&#10;&#10;התיאור נוצר באופן אוטומטי">
            <a:extLst>
              <a:ext uri="{FF2B5EF4-FFF2-40B4-BE49-F238E27FC236}">
                <a16:creationId xmlns:a16="http://schemas.microsoft.com/office/drawing/2014/main" id="{D3C74FB9-FC19-4A27-A655-F26BE276C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1128" y="7826641"/>
            <a:ext cx="3265164" cy="2308325"/>
          </a:xfrm>
          <a:prstGeom prst="rect">
            <a:avLst/>
          </a:prstGeom>
        </p:spPr>
      </p:pic>
    </p:spTree>
    <p:extLst>
      <p:ext uri="{BB962C8B-B14F-4D97-AF65-F5344CB8AC3E}">
        <p14:creationId xmlns:p14="http://schemas.microsoft.com/office/powerpoint/2010/main" val="1366890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p:cNvSpPr/>
          <p:nvPr/>
        </p:nvSpPr>
        <p:spPr>
          <a:xfrm>
            <a:off x="3691781" y="3463828"/>
            <a:ext cx="10904438" cy="3360932"/>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904438" h="3360932">
                <a:moveTo>
                  <a:pt x="0" y="0"/>
                </a:moveTo>
                <a:lnTo>
                  <a:pt x="10904438" y="0"/>
                </a:lnTo>
                <a:lnTo>
                  <a:pt x="10904438" y="3360932"/>
                </a:lnTo>
                <a:lnTo>
                  <a:pt x="0" y="3360932"/>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US"/>
          </a:p>
        </p:txBody>
      </p:sp>
      <p:sp>
        <p:nvSpPr>
          <p:cNvPr id="27" name="TextBox 26"/>
          <p:cNvSpPr txBox="1"/>
          <p:nvPr/>
        </p:nvSpPr>
        <p:spPr>
          <a:xfrm>
            <a:off x="3691781" y="4494757"/>
            <a:ext cx="10904437" cy="1107996"/>
          </a:xfrm>
          <a:prstGeom prst="rect">
            <a:avLst/>
          </a:prstGeom>
          <a:noFill/>
        </p:spPr>
        <p:txBody>
          <a:bodyPr wrap="square" rtlCol="0">
            <a:spAutoFit/>
          </a:bodyPr>
          <a:lstStyle/>
          <a:p>
            <a:pPr algn="ctr"/>
            <a:r>
              <a:rPr lang="he-IL" sz="6600" b="1" dirty="0">
                <a:solidFill>
                  <a:schemeClr val="accent6"/>
                </a:solidFill>
                <a:latin typeface="Heebo" pitchFamily="2" charset="-79"/>
                <a:ea typeface="Roboto Black" panose="02000000000000000000" pitchFamily="2" charset="0"/>
                <a:cs typeface="Heebo" pitchFamily="2" charset="-79"/>
              </a:rPr>
              <a:t>חינוך חדשני וייחודי </a:t>
            </a:r>
            <a:endParaRPr lang="ru-RU" sz="6600" b="1" dirty="0">
              <a:solidFill>
                <a:schemeClr val="accent6"/>
              </a:solidFill>
              <a:latin typeface="Roboto Black" panose="02000000000000000000" pitchFamily="2" charset="0"/>
              <a:ea typeface="Roboto Black" panose="02000000000000000000" pitchFamily="2" charset="0"/>
              <a:cs typeface="Heebo" pitchFamily="2" charset="-79"/>
            </a:endParaRPr>
          </a:p>
        </p:txBody>
      </p:sp>
      <p:pic>
        <p:nvPicPr>
          <p:cNvPr id="37" name="Picture Placeholder 36">
            <a:extLst>
              <a:ext uri="{FF2B5EF4-FFF2-40B4-BE49-F238E27FC236}">
                <a16:creationId xmlns:a16="http://schemas.microsoft.com/office/drawing/2014/main" id="{2BF1B49E-AD83-9646-BD61-4976C2357D0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9937" r="9937"/>
          <a:stretch/>
        </p:blipFill>
        <p:spPr>
          <a:xfrm>
            <a:off x="0" y="0"/>
            <a:ext cx="3555048" cy="3326647"/>
          </a:xfrm>
        </p:spPr>
      </p:pic>
      <p:pic>
        <p:nvPicPr>
          <p:cNvPr id="39" name="Picture Placeholder 38">
            <a:extLst>
              <a:ext uri="{FF2B5EF4-FFF2-40B4-BE49-F238E27FC236}">
                <a16:creationId xmlns:a16="http://schemas.microsoft.com/office/drawing/2014/main" id="{0AB9D771-256C-B147-9BC6-6E338CB60C92}"/>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9966" r="9966"/>
          <a:stretch/>
        </p:blipFill>
        <p:spPr>
          <a:xfrm>
            <a:off x="3691781" y="0"/>
            <a:ext cx="3555048" cy="3326647"/>
          </a:xfrm>
        </p:spPr>
      </p:pic>
      <p:pic>
        <p:nvPicPr>
          <p:cNvPr id="41" name="Picture Placeholder 40">
            <a:extLst>
              <a:ext uri="{FF2B5EF4-FFF2-40B4-BE49-F238E27FC236}">
                <a16:creationId xmlns:a16="http://schemas.microsoft.com/office/drawing/2014/main" id="{CAA9CF73-9A51-0E43-A09C-4022802DEDE9}"/>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14421" r="14421"/>
          <a:stretch/>
        </p:blipFill>
        <p:spPr>
          <a:xfrm>
            <a:off x="7383562" y="0"/>
            <a:ext cx="3555048" cy="3326647"/>
          </a:xfrm>
        </p:spPr>
      </p:pic>
      <p:pic>
        <p:nvPicPr>
          <p:cNvPr id="15" name="Picture Placeholder 14">
            <a:extLst>
              <a:ext uri="{FF2B5EF4-FFF2-40B4-BE49-F238E27FC236}">
                <a16:creationId xmlns:a16="http://schemas.microsoft.com/office/drawing/2014/main" id="{FE4B7522-5E70-6442-BF11-AB5659FE6C3F}"/>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l="14711" r="14711"/>
          <a:stretch/>
        </p:blipFill>
        <p:spPr>
          <a:xfrm>
            <a:off x="11074400" y="0"/>
            <a:ext cx="3521818" cy="3326647"/>
          </a:xfrm>
        </p:spPr>
      </p:pic>
      <p:pic>
        <p:nvPicPr>
          <p:cNvPr id="17" name="Picture Placeholder 16">
            <a:extLst>
              <a:ext uri="{FF2B5EF4-FFF2-40B4-BE49-F238E27FC236}">
                <a16:creationId xmlns:a16="http://schemas.microsoft.com/office/drawing/2014/main" id="{68E43EA1-D78B-C943-AA06-6B2889BB68C6}"/>
              </a:ext>
            </a:extLst>
          </p:cNvPr>
          <p:cNvPicPr>
            <a:picLocks noGrp="1" noChangeAspect="1"/>
          </p:cNvPicPr>
          <p:nvPr>
            <p:ph type="pic" sz="quarter" idx="25"/>
          </p:nvPr>
        </p:nvPicPr>
        <p:blipFill>
          <a:blip r:embed="rId6" cstate="print">
            <a:extLst>
              <a:ext uri="{28A0092B-C50C-407E-A947-70E740481C1C}">
                <a14:useLocalDpi xmlns:a14="http://schemas.microsoft.com/office/drawing/2010/main" val="0"/>
              </a:ext>
            </a:extLst>
          </a:blip>
          <a:srcRect l="10460" r="10460"/>
          <a:stretch/>
        </p:blipFill>
        <p:spPr>
          <a:xfrm>
            <a:off x="14732952" y="0"/>
            <a:ext cx="3555048" cy="3326647"/>
          </a:xfrm>
        </p:spPr>
      </p:pic>
      <p:pic>
        <p:nvPicPr>
          <p:cNvPr id="19" name="Picture Placeholder 18">
            <a:extLst>
              <a:ext uri="{FF2B5EF4-FFF2-40B4-BE49-F238E27FC236}">
                <a16:creationId xmlns:a16="http://schemas.microsoft.com/office/drawing/2014/main" id="{B8A40F29-4C58-3748-88E0-54783EB4D8E5}"/>
              </a:ext>
            </a:extLst>
          </p:cNvPr>
          <p:cNvPicPr>
            <a:picLocks noGrp="1" noChangeAspect="1"/>
          </p:cNvPicPr>
          <p:nvPr>
            <p:ph type="pic" sz="quarter" idx="26"/>
          </p:nvPr>
        </p:nvPicPr>
        <p:blipFill>
          <a:blip r:embed="rId7" cstate="print">
            <a:extLst>
              <a:ext uri="{28A0092B-C50C-407E-A947-70E740481C1C}">
                <a14:useLocalDpi xmlns:a14="http://schemas.microsoft.com/office/drawing/2010/main" val="0"/>
              </a:ext>
            </a:extLst>
          </a:blip>
          <a:srcRect l="14730" r="14730"/>
          <a:stretch/>
        </p:blipFill>
        <p:spPr>
          <a:xfrm>
            <a:off x="14732952" y="3463828"/>
            <a:ext cx="3555048" cy="3360932"/>
          </a:xfrm>
        </p:spPr>
      </p:pic>
      <p:pic>
        <p:nvPicPr>
          <p:cNvPr id="21" name="Picture Placeholder 20">
            <a:extLst>
              <a:ext uri="{FF2B5EF4-FFF2-40B4-BE49-F238E27FC236}">
                <a16:creationId xmlns:a16="http://schemas.microsoft.com/office/drawing/2014/main" id="{BA7C3FA7-242C-654B-B766-BA8799458F23}"/>
              </a:ext>
            </a:extLst>
          </p:cNvPr>
          <p:cNvPicPr>
            <a:picLocks noGrp="1" noChangeAspect="1"/>
          </p:cNvPicPr>
          <p:nvPr>
            <p:ph type="pic" sz="quarter" idx="27"/>
          </p:nvPr>
        </p:nvPicPr>
        <p:blipFill>
          <a:blip r:embed="rId8" cstate="print">
            <a:extLst>
              <a:ext uri="{28A0092B-C50C-407E-A947-70E740481C1C}">
                <a14:useLocalDpi xmlns:a14="http://schemas.microsoft.com/office/drawing/2010/main" val="0"/>
              </a:ext>
            </a:extLst>
          </a:blip>
          <a:srcRect l="9925" r="9925"/>
          <a:stretch/>
        </p:blipFill>
        <p:spPr>
          <a:xfrm>
            <a:off x="14732952" y="6961941"/>
            <a:ext cx="3555048" cy="3326647"/>
          </a:xfrm>
        </p:spPr>
      </p:pic>
      <p:pic>
        <p:nvPicPr>
          <p:cNvPr id="33" name="Picture Placeholder 32">
            <a:extLst>
              <a:ext uri="{FF2B5EF4-FFF2-40B4-BE49-F238E27FC236}">
                <a16:creationId xmlns:a16="http://schemas.microsoft.com/office/drawing/2014/main" id="{413BCCE2-898A-5743-959B-4D7A80A14DB7}"/>
              </a:ext>
            </a:extLst>
          </p:cNvPr>
          <p:cNvPicPr>
            <a:picLocks noGrp="1" noChangeAspect="1"/>
          </p:cNvPicPr>
          <p:nvPr>
            <p:ph type="pic" sz="quarter" idx="16"/>
          </p:nvPr>
        </p:nvPicPr>
        <p:blipFill>
          <a:blip r:embed="rId9" cstate="print">
            <a:extLst>
              <a:ext uri="{28A0092B-C50C-407E-A947-70E740481C1C}">
                <a14:useLocalDpi xmlns:a14="http://schemas.microsoft.com/office/drawing/2010/main" val="0"/>
              </a:ext>
            </a:extLst>
          </a:blip>
          <a:srcRect l="9925" r="9925"/>
          <a:stretch/>
        </p:blipFill>
        <p:spPr>
          <a:xfrm>
            <a:off x="0" y="6961941"/>
            <a:ext cx="3555048" cy="3326647"/>
          </a:xfrm>
        </p:spPr>
      </p:pic>
      <p:pic>
        <p:nvPicPr>
          <p:cNvPr id="31" name="Picture Placeholder 30">
            <a:extLst>
              <a:ext uri="{FF2B5EF4-FFF2-40B4-BE49-F238E27FC236}">
                <a16:creationId xmlns:a16="http://schemas.microsoft.com/office/drawing/2014/main" id="{58437A14-3A9E-9B4D-9FCB-D0AAD5795175}"/>
              </a:ext>
            </a:extLst>
          </p:cNvPr>
          <p:cNvPicPr>
            <a:picLocks noGrp="1" noChangeAspect="1"/>
          </p:cNvPicPr>
          <p:nvPr>
            <p:ph type="pic" sz="quarter" idx="19"/>
          </p:nvPr>
        </p:nvPicPr>
        <p:blipFill>
          <a:blip r:embed="rId10">
            <a:extLst>
              <a:ext uri="{28A0092B-C50C-407E-A947-70E740481C1C}">
                <a14:useLocalDpi xmlns:a14="http://schemas.microsoft.com/office/drawing/2010/main" val="0"/>
              </a:ext>
            </a:extLst>
          </a:blip>
          <a:srcRect l="14334" r="14334"/>
          <a:stretch/>
        </p:blipFill>
        <p:spPr>
          <a:xfrm>
            <a:off x="3691781" y="6961941"/>
            <a:ext cx="3555048" cy="3326647"/>
          </a:xfrm>
        </p:spPr>
      </p:pic>
      <p:pic>
        <p:nvPicPr>
          <p:cNvPr id="29" name="Picture Placeholder 28">
            <a:extLst>
              <a:ext uri="{FF2B5EF4-FFF2-40B4-BE49-F238E27FC236}">
                <a16:creationId xmlns:a16="http://schemas.microsoft.com/office/drawing/2014/main" id="{42B170C8-95E8-C341-9ABC-F392BF6BE7CE}"/>
              </a:ext>
            </a:extLst>
          </p:cNvPr>
          <p:cNvPicPr>
            <a:picLocks noGrp="1" noChangeAspect="1"/>
          </p:cNvPicPr>
          <p:nvPr>
            <p:ph type="pic" sz="quarter" idx="22"/>
          </p:nvPr>
        </p:nvPicPr>
        <p:blipFill>
          <a:blip r:embed="rId11" cstate="print">
            <a:extLst>
              <a:ext uri="{28A0092B-C50C-407E-A947-70E740481C1C}">
                <a14:useLocalDpi xmlns:a14="http://schemas.microsoft.com/office/drawing/2010/main" val="0"/>
              </a:ext>
            </a:extLst>
          </a:blip>
          <a:srcRect l="9893" r="9893"/>
          <a:stretch/>
        </p:blipFill>
        <p:spPr>
          <a:xfrm>
            <a:off x="0" y="3463828"/>
            <a:ext cx="3555048" cy="3326647"/>
          </a:xfrm>
        </p:spPr>
      </p:pic>
      <p:pic>
        <p:nvPicPr>
          <p:cNvPr id="23" name="Picture Placeholder 22">
            <a:extLst>
              <a:ext uri="{FF2B5EF4-FFF2-40B4-BE49-F238E27FC236}">
                <a16:creationId xmlns:a16="http://schemas.microsoft.com/office/drawing/2014/main" id="{2D373667-E738-1648-83E9-ADB70F16AD33}"/>
              </a:ext>
            </a:extLst>
          </p:cNvPr>
          <p:cNvPicPr>
            <a:picLocks noGrp="1" noChangeAspect="1"/>
          </p:cNvPicPr>
          <p:nvPr>
            <p:ph type="pic" sz="quarter" idx="24"/>
          </p:nvPr>
        </p:nvPicPr>
        <p:blipFill>
          <a:blip r:embed="rId12" cstate="print">
            <a:extLst>
              <a:ext uri="{28A0092B-C50C-407E-A947-70E740481C1C}">
                <a14:useLocalDpi xmlns:a14="http://schemas.microsoft.com/office/drawing/2010/main" val="0"/>
              </a:ext>
            </a:extLst>
          </a:blip>
          <a:srcRect l="10268" r="10268"/>
          <a:stretch/>
        </p:blipFill>
        <p:spPr>
          <a:xfrm>
            <a:off x="11074400" y="6961941"/>
            <a:ext cx="3521818" cy="3326647"/>
          </a:xfrm>
        </p:spPr>
      </p:pic>
      <p:pic>
        <p:nvPicPr>
          <p:cNvPr id="35" name="Picture Placeholder 34">
            <a:extLst>
              <a:ext uri="{FF2B5EF4-FFF2-40B4-BE49-F238E27FC236}">
                <a16:creationId xmlns:a16="http://schemas.microsoft.com/office/drawing/2014/main" id="{F0BB18AF-CC4B-E041-A17A-8D89F56635C6}"/>
              </a:ext>
            </a:extLst>
          </p:cNvPr>
          <p:cNvPicPr>
            <a:picLocks noGrp="1" noChangeAspect="1"/>
          </p:cNvPicPr>
          <p:nvPr>
            <p:ph type="pic" sz="quarter" idx="15"/>
          </p:nvPr>
        </p:nvPicPr>
        <p:blipFill>
          <a:blip r:embed="rId13" cstate="print">
            <a:extLst>
              <a:ext uri="{28A0092B-C50C-407E-A947-70E740481C1C}">
                <a14:useLocalDpi xmlns:a14="http://schemas.microsoft.com/office/drawing/2010/main" val="0"/>
              </a:ext>
            </a:extLst>
          </a:blip>
          <a:srcRect l="14770" r="14770"/>
          <a:stretch/>
        </p:blipFill>
        <p:spPr>
          <a:xfrm>
            <a:off x="7366475" y="6944798"/>
            <a:ext cx="3555048" cy="3360932"/>
          </a:xfrm>
        </p:spPr>
      </p:pic>
    </p:spTree>
    <p:extLst>
      <p:ext uri="{BB962C8B-B14F-4D97-AF65-F5344CB8AC3E}">
        <p14:creationId xmlns:p14="http://schemas.microsoft.com/office/powerpoint/2010/main" val="149768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a:extLst>
              <a:ext uri="{FF2B5EF4-FFF2-40B4-BE49-F238E27FC236}">
                <a16:creationId xmlns:a16="http://schemas.microsoft.com/office/drawing/2014/main" id="{977104FD-FD9F-44C8-AC23-6F065FFBA01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0587" r="10587"/>
          <a:stretch/>
        </p:blipFill>
        <p:spPr>
          <a:xfrm>
            <a:off x="1285229" y="1431766"/>
            <a:ext cx="7756249" cy="7379733"/>
          </a:xfrm>
        </p:spPr>
      </p:pic>
      <p:sp>
        <p:nvSpPr>
          <p:cNvPr id="85" name="Полилиния 84"/>
          <p:cNvSpPr/>
          <p:nvPr/>
        </p:nvSpPr>
        <p:spPr>
          <a:xfrm>
            <a:off x="5321578" y="8843638"/>
            <a:ext cx="5744160" cy="1444950"/>
          </a:xfrm>
          <a:custGeom>
            <a:avLst/>
            <a:gdLst>
              <a:gd name="connsiteX0" fmla="*/ 5744160 w 5744160"/>
              <a:gd name="connsiteY0" fmla="*/ 0 h 1444950"/>
              <a:gd name="connsiteX1" fmla="*/ 5189230 w 5744160"/>
              <a:gd name="connsiteY1" fmla="*/ 1444950 h 1444950"/>
              <a:gd name="connsiteX2" fmla="*/ 0 w 5744160"/>
              <a:gd name="connsiteY2" fmla="*/ 1444950 h 1444950"/>
              <a:gd name="connsiteX3" fmla="*/ 5744160 w 5744160"/>
              <a:gd name="connsiteY3" fmla="*/ 0 h 1444950"/>
            </a:gdLst>
            <a:ahLst/>
            <a:cxnLst>
              <a:cxn ang="0">
                <a:pos x="connsiteX0" y="connsiteY0"/>
              </a:cxn>
              <a:cxn ang="0">
                <a:pos x="connsiteX1" y="connsiteY1"/>
              </a:cxn>
              <a:cxn ang="0">
                <a:pos x="connsiteX2" y="connsiteY2"/>
              </a:cxn>
              <a:cxn ang="0">
                <a:pos x="connsiteX3" y="connsiteY3"/>
              </a:cxn>
            </a:cxnLst>
            <a:rect l="l" t="t" r="r" b="b"/>
            <a:pathLst>
              <a:path w="5744160" h="1444950">
                <a:moveTo>
                  <a:pt x="5744160" y="0"/>
                </a:moveTo>
                <a:lnTo>
                  <a:pt x="5189230" y="1444950"/>
                </a:lnTo>
                <a:lnTo>
                  <a:pt x="0" y="1444950"/>
                </a:lnTo>
                <a:lnTo>
                  <a:pt x="574416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Полилиния 63"/>
          <p:cNvSpPr/>
          <p:nvPr/>
        </p:nvSpPr>
        <p:spPr>
          <a:xfrm>
            <a:off x="7874959" y="3075858"/>
            <a:ext cx="1735998" cy="1231922"/>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Полилиния 64"/>
          <p:cNvSpPr/>
          <p:nvPr/>
        </p:nvSpPr>
        <p:spPr>
          <a:xfrm>
            <a:off x="8984105" y="5793702"/>
            <a:ext cx="1048061" cy="743739"/>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Полилиния 35"/>
          <p:cNvSpPr/>
          <p:nvPr/>
        </p:nvSpPr>
        <p:spPr>
          <a:xfrm>
            <a:off x="7551971" y="3135858"/>
            <a:ext cx="1230648" cy="873309"/>
          </a:xfrm>
          <a:custGeom>
            <a:avLst/>
            <a:gdLst>
              <a:gd name="connsiteX0" fmla="*/ 713851 w 1230648"/>
              <a:gd name="connsiteY0" fmla="*/ 0 h 873309"/>
              <a:gd name="connsiteX1" fmla="*/ 1230648 w 1230648"/>
              <a:gd name="connsiteY1" fmla="*/ 798985 h 873309"/>
              <a:gd name="connsiteX2" fmla="*/ 0 w 1230648"/>
              <a:gd name="connsiteY2" fmla="*/ 873309 h 873309"/>
              <a:gd name="connsiteX3" fmla="*/ 713851 w 1230648"/>
              <a:gd name="connsiteY3" fmla="*/ 0 h 873309"/>
            </a:gdLst>
            <a:ahLst/>
            <a:cxnLst>
              <a:cxn ang="0">
                <a:pos x="connsiteX0" y="connsiteY0"/>
              </a:cxn>
              <a:cxn ang="0">
                <a:pos x="connsiteX1" y="connsiteY1"/>
              </a:cxn>
              <a:cxn ang="0">
                <a:pos x="connsiteX2" y="connsiteY2"/>
              </a:cxn>
              <a:cxn ang="0">
                <a:pos x="connsiteX3" y="connsiteY3"/>
              </a:cxn>
            </a:cxnLst>
            <a:rect l="l" t="t" r="r" b="b"/>
            <a:pathLst>
              <a:path w="1230648" h="873309">
                <a:moveTo>
                  <a:pt x="713851" y="0"/>
                </a:moveTo>
                <a:lnTo>
                  <a:pt x="1230648" y="798985"/>
                </a:lnTo>
                <a:lnTo>
                  <a:pt x="0" y="873309"/>
                </a:lnTo>
                <a:lnTo>
                  <a:pt x="713851"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Полилиния 36"/>
          <p:cNvSpPr/>
          <p:nvPr/>
        </p:nvSpPr>
        <p:spPr>
          <a:xfrm>
            <a:off x="692652" y="3075858"/>
            <a:ext cx="1037314" cy="1289526"/>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Полилиния 38"/>
          <p:cNvSpPr/>
          <p:nvPr/>
        </p:nvSpPr>
        <p:spPr>
          <a:xfrm>
            <a:off x="7640891" y="5866562"/>
            <a:ext cx="2342451" cy="1663872"/>
          </a:xfrm>
          <a:custGeom>
            <a:avLst/>
            <a:gdLst>
              <a:gd name="connsiteX0" fmla="*/ 929492 w 1606162"/>
              <a:gd name="connsiteY0" fmla="*/ 0 h 1140877"/>
              <a:gd name="connsiteX1" fmla="*/ 1606162 w 1606162"/>
              <a:gd name="connsiteY1" fmla="*/ 1044257 h 1140877"/>
              <a:gd name="connsiteX2" fmla="*/ 0 w 1606162"/>
              <a:gd name="connsiteY2" fmla="*/ 1140877 h 1140877"/>
              <a:gd name="connsiteX3" fmla="*/ 929492 w 1606162"/>
              <a:gd name="connsiteY3" fmla="*/ 0 h 1140877"/>
            </a:gdLst>
            <a:ahLst/>
            <a:cxnLst>
              <a:cxn ang="0">
                <a:pos x="connsiteX0" y="connsiteY0"/>
              </a:cxn>
              <a:cxn ang="0">
                <a:pos x="connsiteX1" y="connsiteY1"/>
              </a:cxn>
              <a:cxn ang="0">
                <a:pos x="connsiteX2" y="connsiteY2"/>
              </a:cxn>
              <a:cxn ang="0">
                <a:pos x="connsiteX3" y="connsiteY3"/>
              </a:cxn>
            </a:cxnLst>
            <a:rect l="l" t="t" r="r" b="b"/>
            <a:pathLst>
              <a:path w="1606162" h="1140877">
                <a:moveTo>
                  <a:pt x="929492" y="0"/>
                </a:moveTo>
                <a:lnTo>
                  <a:pt x="1606162" y="1044257"/>
                </a:lnTo>
                <a:lnTo>
                  <a:pt x="0" y="1140877"/>
                </a:lnTo>
                <a:lnTo>
                  <a:pt x="929492" y="0"/>
                </a:lnTo>
                <a:close/>
              </a:path>
            </a:pathLst>
          </a:custGeom>
          <a:solidFill>
            <a:schemeClr val="accent4"/>
          </a:solidFill>
          <a:ln>
            <a:noFill/>
          </a:ln>
          <a:effectLst>
            <a:reflection blurRad="1143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Полилиния 81"/>
          <p:cNvSpPr/>
          <p:nvPr/>
        </p:nvSpPr>
        <p:spPr>
          <a:xfrm>
            <a:off x="4624814" y="0"/>
            <a:ext cx="1801499" cy="1782618"/>
          </a:xfrm>
          <a:custGeom>
            <a:avLst/>
            <a:gdLst>
              <a:gd name="connsiteX0" fmla="*/ 0 w 1801499"/>
              <a:gd name="connsiteY0" fmla="*/ 0 h 1782618"/>
              <a:gd name="connsiteX1" fmla="*/ 1801499 w 1801499"/>
              <a:gd name="connsiteY1" fmla="*/ 0 h 1782618"/>
              <a:gd name="connsiteX2" fmla="*/ 871760 w 1801499"/>
              <a:gd name="connsiteY2" fmla="*/ 1782618 h 1782618"/>
              <a:gd name="connsiteX3" fmla="*/ 0 w 1801499"/>
              <a:gd name="connsiteY3" fmla="*/ 0 h 1782618"/>
            </a:gdLst>
            <a:ahLst/>
            <a:cxnLst>
              <a:cxn ang="0">
                <a:pos x="connsiteX0" y="connsiteY0"/>
              </a:cxn>
              <a:cxn ang="0">
                <a:pos x="connsiteX1" y="connsiteY1"/>
              </a:cxn>
              <a:cxn ang="0">
                <a:pos x="connsiteX2" y="connsiteY2"/>
              </a:cxn>
              <a:cxn ang="0">
                <a:pos x="connsiteX3" y="connsiteY3"/>
              </a:cxn>
            </a:cxnLst>
            <a:rect l="l" t="t" r="r" b="b"/>
            <a:pathLst>
              <a:path w="1801499" h="1782618">
                <a:moveTo>
                  <a:pt x="0" y="0"/>
                </a:moveTo>
                <a:lnTo>
                  <a:pt x="1801499" y="0"/>
                </a:lnTo>
                <a:lnTo>
                  <a:pt x="871760" y="1782618"/>
                </a:lnTo>
                <a:lnTo>
                  <a:pt x="0"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Полилиния 80"/>
          <p:cNvSpPr/>
          <p:nvPr/>
        </p:nvSpPr>
        <p:spPr>
          <a:xfrm>
            <a:off x="2" y="236292"/>
            <a:ext cx="2934586" cy="3109623"/>
          </a:xfrm>
          <a:custGeom>
            <a:avLst/>
            <a:gdLst>
              <a:gd name="connsiteX0" fmla="*/ 0 w 2934586"/>
              <a:gd name="connsiteY0" fmla="*/ 0 h 3109623"/>
              <a:gd name="connsiteX1" fmla="*/ 2934586 w 2934586"/>
              <a:gd name="connsiteY1" fmla="*/ 2371326 h 3109623"/>
              <a:gd name="connsiteX2" fmla="*/ 0 w 2934586"/>
              <a:gd name="connsiteY2" fmla="*/ 3109623 h 3109623"/>
              <a:gd name="connsiteX3" fmla="*/ 0 w 2934586"/>
              <a:gd name="connsiteY3" fmla="*/ 0 h 3109623"/>
            </a:gdLst>
            <a:ahLst/>
            <a:cxnLst>
              <a:cxn ang="0">
                <a:pos x="connsiteX0" y="connsiteY0"/>
              </a:cxn>
              <a:cxn ang="0">
                <a:pos x="connsiteX1" y="connsiteY1"/>
              </a:cxn>
              <a:cxn ang="0">
                <a:pos x="connsiteX2" y="connsiteY2"/>
              </a:cxn>
              <a:cxn ang="0">
                <a:pos x="connsiteX3" y="connsiteY3"/>
              </a:cxn>
            </a:cxnLst>
            <a:rect l="l" t="t" r="r" b="b"/>
            <a:pathLst>
              <a:path w="2934586" h="3109623">
                <a:moveTo>
                  <a:pt x="0" y="0"/>
                </a:moveTo>
                <a:lnTo>
                  <a:pt x="2934586" y="2371326"/>
                </a:lnTo>
                <a:lnTo>
                  <a:pt x="0" y="3109623"/>
                </a:lnTo>
                <a:lnTo>
                  <a:pt x="0"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Полилиния 79"/>
          <p:cNvSpPr/>
          <p:nvPr/>
        </p:nvSpPr>
        <p:spPr>
          <a:xfrm>
            <a:off x="2" y="8522577"/>
            <a:ext cx="2395771" cy="1766011"/>
          </a:xfrm>
          <a:custGeom>
            <a:avLst/>
            <a:gdLst>
              <a:gd name="connsiteX0" fmla="*/ 0 w 2395771"/>
              <a:gd name="connsiteY0" fmla="*/ 0 h 1766011"/>
              <a:gd name="connsiteX1" fmla="*/ 2395771 w 2395771"/>
              <a:gd name="connsiteY1" fmla="*/ 273953 h 1766011"/>
              <a:gd name="connsiteX2" fmla="*/ 1617576 w 2395771"/>
              <a:gd name="connsiteY2" fmla="*/ 1766011 h 1766011"/>
              <a:gd name="connsiteX3" fmla="*/ 0 w 2395771"/>
              <a:gd name="connsiteY3" fmla="*/ 1766011 h 1766011"/>
              <a:gd name="connsiteX4" fmla="*/ 0 w 2395771"/>
              <a:gd name="connsiteY4" fmla="*/ 0 h 176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771" h="1766011">
                <a:moveTo>
                  <a:pt x="0" y="0"/>
                </a:moveTo>
                <a:lnTo>
                  <a:pt x="2395771" y="273953"/>
                </a:lnTo>
                <a:lnTo>
                  <a:pt x="1617576" y="1766011"/>
                </a:lnTo>
                <a:lnTo>
                  <a:pt x="0" y="1766011"/>
                </a:lnTo>
                <a:lnTo>
                  <a:pt x="0" y="0"/>
                </a:lnTo>
                <a:close/>
              </a:path>
            </a:pathLst>
          </a:cu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Полилиния 78"/>
          <p:cNvSpPr/>
          <p:nvPr/>
        </p:nvSpPr>
        <p:spPr>
          <a:xfrm>
            <a:off x="4602854" y="8843638"/>
            <a:ext cx="5008104" cy="1444950"/>
          </a:xfrm>
          <a:custGeom>
            <a:avLst/>
            <a:gdLst>
              <a:gd name="connsiteX0" fmla="*/ 5008104 w 5008104"/>
              <a:gd name="connsiteY0" fmla="*/ 0 h 1444950"/>
              <a:gd name="connsiteX1" fmla="*/ 4453174 w 5008104"/>
              <a:gd name="connsiteY1" fmla="*/ 1444950 h 1444950"/>
              <a:gd name="connsiteX2" fmla="*/ 134002 w 5008104"/>
              <a:gd name="connsiteY2" fmla="*/ 1444950 h 1444950"/>
              <a:gd name="connsiteX3" fmla="*/ 0 w 5008104"/>
              <a:gd name="connsiteY3" fmla="*/ 1259795 h 1444950"/>
              <a:gd name="connsiteX4" fmla="*/ 5008104 w 5008104"/>
              <a:gd name="connsiteY4" fmla="*/ 0 h 144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104" h="1444950">
                <a:moveTo>
                  <a:pt x="5008104" y="0"/>
                </a:moveTo>
                <a:lnTo>
                  <a:pt x="4453174" y="1444950"/>
                </a:lnTo>
                <a:lnTo>
                  <a:pt x="134002" y="1444950"/>
                </a:lnTo>
                <a:lnTo>
                  <a:pt x="0" y="1259795"/>
                </a:lnTo>
                <a:lnTo>
                  <a:pt x="500810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Полилиния 85"/>
          <p:cNvSpPr/>
          <p:nvPr/>
        </p:nvSpPr>
        <p:spPr>
          <a:xfrm>
            <a:off x="3462293" y="0"/>
            <a:ext cx="1292445" cy="1278900"/>
          </a:xfrm>
          <a:custGeom>
            <a:avLst/>
            <a:gdLst>
              <a:gd name="connsiteX0" fmla="*/ 0 w 1292445"/>
              <a:gd name="connsiteY0" fmla="*/ 0 h 1278900"/>
              <a:gd name="connsiteX1" fmla="*/ 1292445 w 1292445"/>
              <a:gd name="connsiteY1" fmla="*/ 0 h 1278900"/>
              <a:gd name="connsiteX2" fmla="*/ 625424 w 1292445"/>
              <a:gd name="connsiteY2" fmla="*/ 1278900 h 1278900"/>
              <a:gd name="connsiteX3" fmla="*/ 0 w 1292445"/>
              <a:gd name="connsiteY3" fmla="*/ 0 h 1278900"/>
            </a:gdLst>
            <a:ahLst/>
            <a:cxnLst>
              <a:cxn ang="0">
                <a:pos x="connsiteX0" y="connsiteY0"/>
              </a:cxn>
              <a:cxn ang="0">
                <a:pos x="connsiteX1" y="connsiteY1"/>
              </a:cxn>
              <a:cxn ang="0">
                <a:pos x="connsiteX2" y="connsiteY2"/>
              </a:cxn>
              <a:cxn ang="0">
                <a:pos x="connsiteX3" y="connsiteY3"/>
              </a:cxn>
            </a:cxnLst>
            <a:rect l="l" t="t" r="r" b="b"/>
            <a:pathLst>
              <a:path w="1292445" h="1278900">
                <a:moveTo>
                  <a:pt x="0" y="0"/>
                </a:moveTo>
                <a:lnTo>
                  <a:pt x="1292445" y="0"/>
                </a:lnTo>
                <a:lnTo>
                  <a:pt x="625424" y="1278900"/>
                </a:lnTo>
                <a:lnTo>
                  <a:pt x="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מלבן 49">
            <a:extLst>
              <a:ext uri="{FF2B5EF4-FFF2-40B4-BE49-F238E27FC236}">
                <a16:creationId xmlns:a16="http://schemas.microsoft.com/office/drawing/2014/main" id="{464AB2D1-A736-4179-8FB8-336CF4396040}"/>
              </a:ext>
            </a:extLst>
          </p:cNvPr>
          <p:cNvSpPr/>
          <p:nvPr/>
        </p:nvSpPr>
        <p:spPr>
          <a:xfrm>
            <a:off x="9757513" y="990511"/>
            <a:ext cx="7432654" cy="1200329"/>
          </a:xfrm>
          <a:prstGeom prst="rect">
            <a:avLst/>
          </a:prstGeom>
          <a:noFill/>
        </p:spPr>
        <p:txBody>
          <a:bodyPr wrap="square">
            <a:spAutoFit/>
          </a:bodyPr>
          <a:lstStyle/>
          <a:p>
            <a:pPr algn="r" rtl="1"/>
            <a:r>
              <a:rPr lang="he-IL" sz="7200" b="1" dirty="0">
                <a:solidFill>
                  <a:schemeClr val="tx2">
                    <a:lumMod val="75000"/>
                    <a:lumOff val="25000"/>
                  </a:schemeClr>
                </a:solidFill>
                <a:latin typeface="Heebo Black" pitchFamily="2" charset="-79"/>
                <a:ea typeface="Tahoma" panose="020B0604030504040204" pitchFamily="34" charset="0"/>
                <a:cs typeface="Heebo Black" pitchFamily="2" charset="-79"/>
              </a:rPr>
              <a:t>חינוך 24/7</a:t>
            </a:r>
          </a:p>
        </p:txBody>
      </p:sp>
      <p:sp>
        <p:nvSpPr>
          <p:cNvPr id="30" name="מלבן 49">
            <a:extLst>
              <a:ext uri="{FF2B5EF4-FFF2-40B4-BE49-F238E27FC236}">
                <a16:creationId xmlns:a16="http://schemas.microsoft.com/office/drawing/2014/main" id="{5BE6D215-628C-4FEA-AD07-B6674CECB585}"/>
              </a:ext>
            </a:extLst>
          </p:cNvPr>
          <p:cNvSpPr/>
          <p:nvPr/>
        </p:nvSpPr>
        <p:spPr>
          <a:xfrm>
            <a:off x="10145182" y="1955695"/>
            <a:ext cx="7044985" cy="923330"/>
          </a:xfrm>
          <a:prstGeom prst="rect">
            <a:avLst/>
          </a:prstGeom>
          <a:noFill/>
        </p:spPr>
        <p:txBody>
          <a:bodyPr wrap="square">
            <a:spAutoFit/>
          </a:bodyPr>
          <a:lstStyle/>
          <a:p>
            <a:pPr algn="r" rtl="1"/>
            <a:r>
              <a:rPr lang="he-IL" sz="5400" b="1" dirty="0">
                <a:solidFill>
                  <a:schemeClr val="accent4"/>
                </a:solidFill>
                <a:latin typeface="Heebo" pitchFamily="2" charset="-79"/>
                <a:ea typeface="Tahoma" panose="020B0604030504040204" pitchFamily="34" charset="0"/>
                <a:cs typeface="Heebo" pitchFamily="2" charset="-79"/>
              </a:rPr>
              <a:t>חינוך חדשני וייחודי</a:t>
            </a:r>
          </a:p>
        </p:txBody>
      </p:sp>
      <p:sp>
        <p:nvSpPr>
          <p:cNvPr id="18" name="תיבת טקסט 17">
            <a:extLst>
              <a:ext uri="{FF2B5EF4-FFF2-40B4-BE49-F238E27FC236}">
                <a16:creationId xmlns:a16="http://schemas.microsoft.com/office/drawing/2014/main" id="{2C758B91-E174-4890-B5CC-E6B7CF84EB7F}"/>
              </a:ext>
            </a:extLst>
          </p:cNvPr>
          <p:cNvSpPr txBox="1"/>
          <p:nvPr/>
        </p:nvSpPr>
        <p:spPr>
          <a:xfrm>
            <a:off x="10095498" y="2827504"/>
            <a:ext cx="6583680" cy="3724096"/>
          </a:xfrm>
          <a:prstGeom prst="rect">
            <a:avLst/>
          </a:prstGeom>
          <a:noFill/>
        </p:spPr>
        <p:txBody>
          <a:bodyPr wrap="square">
            <a:spAutoFit/>
          </a:bodyPr>
          <a:lstStyle/>
          <a:p>
            <a:pPr algn="r" rtl="1">
              <a:lnSpc>
                <a:spcPct val="150000"/>
              </a:lnSpc>
            </a:pPr>
            <a:r>
              <a:rPr lang="he-IL" sz="3200" dirty="0">
                <a:solidFill>
                  <a:schemeClr val="tx2">
                    <a:lumMod val="75000"/>
                    <a:lumOff val="25000"/>
                  </a:schemeClr>
                </a:solidFill>
                <a:latin typeface="Heebo" pitchFamily="2" charset="-79"/>
                <a:cs typeface="Heebo" pitchFamily="2" charset="-79"/>
              </a:rPr>
              <a:t>מצפן מפת החינוך</a:t>
            </a:r>
          </a:p>
          <a:p>
            <a:pPr algn="r" rtl="1">
              <a:lnSpc>
                <a:spcPct val="150000"/>
              </a:lnSpc>
            </a:pPr>
            <a:r>
              <a:rPr lang="he-IL" sz="3200" dirty="0">
                <a:solidFill>
                  <a:schemeClr val="tx2">
                    <a:lumMod val="75000"/>
                    <a:lumOff val="25000"/>
                  </a:schemeClr>
                </a:solidFill>
                <a:latin typeface="Heebo" pitchFamily="2" charset="-79"/>
                <a:cs typeface="Heebo" pitchFamily="2" charset="-79"/>
              </a:rPr>
              <a:t>פדגוגיה חדשנית</a:t>
            </a:r>
          </a:p>
          <a:p>
            <a:pPr algn="r" rtl="1">
              <a:lnSpc>
                <a:spcPct val="150000"/>
              </a:lnSpc>
            </a:pPr>
            <a:r>
              <a:rPr lang="he-IL" sz="3200" dirty="0">
                <a:solidFill>
                  <a:schemeClr val="tx2">
                    <a:lumMod val="75000"/>
                    <a:lumOff val="25000"/>
                  </a:schemeClr>
                </a:solidFill>
                <a:latin typeface="Heebo" pitchFamily="2" charset="-79"/>
                <a:cs typeface="Heebo" pitchFamily="2" charset="-79"/>
              </a:rPr>
              <a:t>תלמידים מובילים למידה</a:t>
            </a:r>
          </a:p>
          <a:p>
            <a:pPr algn="r" rtl="1">
              <a:lnSpc>
                <a:spcPct val="150000"/>
              </a:lnSpc>
            </a:pPr>
            <a:r>
              <a:rPr lang="he-IL" sz="3200" dirty="0">
                <a:solidFill>
                  <a:schemeClr val="tx2">
                    <a:lumMod val="75000"/>
                    <a:lumOff val="25000"/>
                  </a:schemeClr>
                </a:solidFill>
                <a:latin typeface="Heebo" pitchFamily="2" charset="-79"/>
                <a:cs typeface="Heebo" pitchFamily="2" charset="-79"/>
              </a:rPr>
              <a:t>רמת הנגב כ"מגרש משחקים" </a:t>
            </a:r>
          </a:p>
          <a:p>
            <a:pPr algn="r" rtl="1">
              <a:lnSpc>
                <a:spcPct val="150000"/>
              </a:lnSpc>
            </a:pPr>
            <a:r>
              <a:rPr lang="he-IL" sz="3200" dirty="0">
                <a:solidFill>
                  <a:schemeClr val="tx2">
                    <a:lumMod val="75000"/>
                    <a:lumOff val="25000"/>
                  </a:schemeClr>
                </a:solidFill>
                <a:latin typeface="Heebo" pitchFamily="2" charset="-79"/>
                <a:cs typeface="Heebo" pitchFamily="2" charset="-79"/>
              </a:rPr>
              <a:t>פיתוח אישי</a:t>
            </a:r>
          </a:p>
        </p:txBody>
      </p:sp>
      <p:sp>
        <p:nvSpPr>
          <p:cNvPr id="19" name="Freeform: Shape 5">
            <a:extLst>
              <a:ext uri="{FF2B5EF4-FFF2-40B4-BE49-F238E27FC236}">
                <a16:creationId xmlns:a16="http://schemas.microsoft.com/office/drawing/2014/main" id="{7E7691EB-1184-439F-B774-1E89B79A7A52}"/>
              </a:ext>
            </a:extLst>
          </p:cNvPr>
          <p:cNvSpPr/>
          <p:nvPr/>
        </p:nvSpPr>
        <p:spPr>
          <a:xfrm>
            <a:off x="16786317" y="313585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0" name="Freeform: Shape 5">
            <a:extLst>
              <a:ext uri="{FF2B5EF4-FFF2-40B4-BE49-F238E27FC236}">
                <a16:creationId xmlns:a16="http://schemas.microsoft.com/office/drawing/2014/main" id="{41E33596-8E76-497A-AB3C-A0C9BFE61BA5}"/>
              </a:ext>
            </a:extLst>
          </p:cNvPr>
          <p:cNvSpPr/>
          <p:nvPr/>
        </p:nvSpPr>
        <p:spPr>
          <a:xfrm>
            <a:off x="16781300" y="387805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1" name="Freeform: Shape 5">
            <a:extLst>
              <a:ext uri="{FF2B5EF4-FFF2-40B4-BE49-F238E27FC236}">
                <a16:creationId xmlns:a16="http://schemas.microsoft.com/office/drawing/2014/main" id="{72674297-1A92-49C3-80DD-428B3E9636B0}"/>
              </a:ext>
            </a:extLst>
          </p:cNvPr>
          <p:cNvSpPr/>
          <p:nvPr/>
        </p:nvSpPr>
        <p:spPr>
          <a:xfrm>
            <a:off x="16781300" y="4620258"/>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2" name="Freeform: Shape 5">
            <a:extLst>
              <a:ext uri="{FF2B5EF4-FFF2-40B4-BE49-F238E27FC236}">
                <a16:creationId xmlns:a16="http://schemas.microsoft.com/office/drawing/2014/main" id="{FD3F289B-58AC-43C3-9B06-23CC980CF74B}"/>
              </a:ext>
            </a:extLst>
          </p:cNvPr>
          <p:cNvSpPr/>
          <p:nvPr/>
        </p:nvSpPr>
        <p:spPr>
          <a:xfrm>
            <a:off x="16791334" y="5309584"/>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3" name="Freeform: Shape 5">
            <a:extLst>
              <a:ext uri="{FF2B5EF4-FFF2-40B4-BE49-F238E27FC236}">
                <a16:creationId xmlns:a16="http://schemas.microsoft.com/office/drawing/2014/main" id="{EA3C9D1F-B235-4911-8FB1-D563CC6396BF}"/>
              </a:ext>
            </a:extLst>
          </p:cNvPr>
          <p:cNvSpPr/>
          <p:nvPr/>
        </p:nvSpPr>
        <p:spPr>
          <a:xfrm>
            <a:off x="16776283" y="6015963"/>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Tree>
    <p:extLst>
      <p:ext uri="{BB962C8B-B14F-4D97-AF65-F5344CB8AC3E}">
        <p14:creationId xmlns:p14="http://schemas.microsoft.com/office/powerpoint/2010/main" val="866216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6.png">
            <a:extLst>
              <a:ext uri="{FF2B5EF4-FFF2-40B4-BE49-F238E27FC236}">
                <a16:creationId xmlns:a16="http://schemas.microsoft.com/office/drawing/2014/main" id="{2E5A8E7E-7893-C3FB-04E2-C6048D613E47}"/>
              </a:ext>
            </a:extLst>
          </p:cNvPr>
          <p:cNvPicPr>
            <a:picLocks noChangeAspect="1"/>
          </p:cNvPicPr>
          <p:nvPr/>
        </p:nvPicPr>
        <p:blipFill>
          <a:blip r:embed="rId2" cstate="print">
            <a:alphaModFix amt="85000"/>
          </a:blip>
          <a:stretch>
            <a:fillRect/>
          </a:stretch>
        </p:blipFill>
        <p:spPr>
          <a:xfrm>
            <a:off x="2844791" y="820123"/>
            <a:ext cx="11448875" cy="5648484"/>
          </a:xfrm>
          <a:prstGeom prst="rect">
            <a:avLst/>
          </a:prstGeom>
          <a:ln>
            <a:noFill/>
          </a:ln>
          <a:effectLst>
            <a:softEdge rad="112500"/>
          </a:effectLst>
        </p:spPr>
      </p:pic>
      <p:sp>
        <p:nvSpPr>
          <p:cNvPr id="30" name="Полилиния 29"/>
          <p:cNvSpPr/>
          <p:nvPr/>
        </p:nvSpPr>
        <p:spPr>
          <a:xfrm>
            <a:off x="14535656" y="-11078"/>
            <a:ext cx="5192713" cy="3054138"/>
          </a:xfrm>
          <a:custGeom>
            <a:avLst/>
            <a:gdLst>
              <a:gd name="connsiteX0" fmla="*/ 0 w 11698644"/>
              <a:gd name="connsiteY0" fmla="*/ 0 h 9531080"/>
              <a:gd name="connsiteX1" fmla="*/ 877421 w 11698644"/>
              <a:gd name="connsiteY1" fmla="*/ 0 h 9531080"/>
              <a:gd name="connsiteX2" fmla="*/ 3558968 w 11698644"/>
              <a:gd name="connsiteY2" fmla="*/ 8894576 h 9531080"/>
              <a:gd name="connsiteX3" fmla="*/ 11698644 w 11698644"/>
              <a:gd name="connsiteY3" fmla="*/ 7451229 h 9531080"/>
              <a:gd name="connsiteX4" fmla="*/ 11698644 w 11698644"/>
              <a:gd name="connsiteY4" fmla="*/ 7631648 h 9531080"/>
              <a:gd name="connsiteX5" fmla="*/ 3395068 w 11698644"/>
              <a:gd name="connsiteY5" fmla="*/ 9531080 h 95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8644" h="9531080">
                <a:moveTo>
                  <a:pt x="0" y="0"/>
                </a:moveTo>
                <a:lnTo>
                  <a:pt x="877421" y="0"/>
                </a:lnTo>
                <a:lnTo>
                  <a:pt x="3558968" y="8894576"/>
                </a:lnTo>
                <a:lnTo>
                  <a:pt x="11698644" y="7451229"/>
                </a:lnTo>
                <a:lnTo>
                  <a:pt x="11698644" y="7631648"/>
                </a:lnTo>
                <a:lnTo>
                  <a:pt x="3395068" y="9531080"/>
                </a:lnTo>
                <a:close/>
              </a:path>
            </a:pathLst>
          </a:cu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mn-lt"/>
            </a:endParaRPr>
          </a:p>
        </p:txBody>
      </p:sp>
      <p:sp>
        <p:nvSpPr>
          <p:cNvPr id="33" name="AutoShape 3">
            <a:extLst>
              <a:ext uri="{FF2B5EF4-FFF2-40B4-BE49-F238E27FC236}">
                <a16:creationId xmlns:a16="http://schemas.microsoft.com/office/drawing/2014/main" id="{C7B2DAB9-8B10-CB44-B4E4-9EA117D8D51C}"/>
              </a:ext>
            </a:extLst>
          </p:cNvPr>
          <p:cNvSpPr>
            <a:spLocks noChangeAspect="1" noChangeArrowheads="1" noTextEdit="1"/>
          </p:cNvSpPr>
          <p:nvPr/>
        </p:nvSpPr>
        <p:spPr bwMode="auto">
          <a:xfrm>
            <a:off x="305941" y="1602921"/>
            <a:ext cx="5192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מלבן 49">
            <a:extLst>
              <a:ext uri="{FF2B5EF4-FFF2-40B4-BE49-F238E27FC236}">
                <a16:creationId xmlns:a16="http://schemas.microsoft.com/office/drawing/2014/main" id="{427EE06B-5AA7-0A4F-BA7D-BCD8C8EBEB2D}"/>
              </a:ext>
            </a:extLst>
          </p:cNvPr>
          <p:cNvSpPr/>
          <p:nvPr/>
        </p:nvSpPr>
        <p:spPr>
          <a:xfrm>
            <a:off x="12308252" y="777327"/>
            <a:ext cx="6205826" cy="1477328"/>
          </a:xfrm>
          <a:prstGeom prst="rect">
            <a:avLst/>
          </a:prstGeom>
          <a:noFill/>
        </p:spPr>
        <p:txBody>
          <a:bodyPr wrap="square">
            <a:spAutoFit/>
          </a:bodyPr>
          <a:lstStyle/>
          <a:p>
            <a:pPr algn="r" rtl="1"/>
            <a:r>
              <a:rPr lang="he-IL" sz="6000" b="1" dirty="0">
                <a:solidFill>
                  <a:schemeClr val="accent6"/>
                </a:solidFill>
                <a:latin typeface="Heebo Black" pitchFamily="2" charset="-79"/>
                <a:ea typeface="Tahoma" panose="020B0604030504040204" pitchFamily="34" charset="0"/>
                <a:cs typeface="Heebo Black" pitchFamily="2" charset="-79"/>
              </a:rPr>
              <a:t> </a:t>
            </a:r>
            <a:r>
              <a:rPr lang="he-IL" sz="9000" b="1" dirty="0">
                <a:solidFill>
                  <a:schemeClr val="accent6"/>
                </a:solidFill>
                <a:latin typeface="Heebo Black" pitchFamily="2" charset="-79"/>
                <a:ea typeface="Tahoma" panose="020B0604030504040204" pitchFamily="34" charset="0"/>
                <a:cs typeface="Heebo Black" pitchFamily="2" charset="-79"/>
              </a:rPr>
              <a:t>הבדואים</a:t>
            </a:r>
            <a:r>
              <a:rPr lang="he-IL" sz="6000" b="1" dirty="0">
                <a:solidFill>
                  <a:schemeClr val="accent6"/>
                </a:solidFill>
                <a:latin typeface="Heebo Black" pitchFamily="2" charset="-79"/>
                <a:ea typeface="Tahoma" panose="020B0604030504040204" pitchFamily="34" charset="0"/>
                <a:cs typeface="Heebo Black" pitchFamily="2" charset="-79"/>
              </a:rPr>
              <a:t> </a:t>
            </a:r>
          </a:p>
        </p:txBody>
      </p:sp>
      <p:sp>
        <p:nvSpPr>
          <p:cNvPr id="35" name="TextBox 34">
            <a:extLst>
              <a:ext uri="{FF2B5EF4-FFF2-40B4-BE49-F238E27FC236}">
                <a16:creationId xmlns:a16="http://schemas.microsoft.com/office/drawing/2014/main" id="{1388481B-9795-B74B-8896-0F51BFF2DEAF}"/>
              </a:ext>
            </a:extLst>
          </p:cNvPr>
          <p:cNvSpPr txBox="1"/>
          <p:nvPr/>
        </p:nvSpPr>
        <p:spPr>
          <a:xfrm>
            <a:off x="357604" y="6840113"/>
            <a:ext cx="7074269" cy="671979"/>
          </a:xfrm>
          <a:prstGeom prst="rect">
            <a:avLst/>
          </a:prstGeom>
          <a:noFill/>
        </p:spPr>
        <p:txBody>
          <a:bodyPr wrap="square" rtlCol="0" anchor="t">
            <a:spAutoFit/>
          </a:bodyPr>
          <a:lstStyle/>
          <a:p>
            <a:pPr marL="135255" algn="r" rtl="1">
              <a:spcBef>
                <a:spcPts val="240"/>
              </a:spcBef>
              <a:spcAft>
                <a:spcPts val="0"/>
              </a:spcAft>
            </a:pPr>
            <a:endParaRPr lang="en-US" dirty="0">
              <a:latin typeface="Microsoft Sans Serif" panose="020B0604020202020204" pitchFamily="34" charset="0"/>
              <a:ea typeface="Microsoft Sans Serif" panose="020B0604020202020204" pitchFamily="34" charset="0"/>
            </a:endParaRPr>
          </a:p>
          <a:p>
            <a:pPr marL="135255" algn="r" rtl="1">
              <a:spcBef>
                <a:spcPts val="240"/>
              </a:spcBef>
              <a:spcAft>
                <a:spcPts val="0"/>
              </a:spcAft>
            </a:pPr>
            <a:endParaRPr lang="en-US" sz="1800" dirty="0">
              <a:effectLst/>
              <a:latin typeface="Microsoft Sans Serif" panose="020B0604020202020204" pitchFamily="34" charset="0"/>
              <a:ea typeface="Microsoft Sans Serif" panose="020B0604020202020204" pitchFamily="34" charset="0"/>
            </a:endParaRPr>
          </a:p>
        </p:txBody>
      </p:sp>
      <p:sp>
        <p:nvSpPr>
          <p:cNvPr id="5" name="Rectangle 4">
            <a:extLst>
              <a:ext uri="{FF2B5EF4-FFF2-40B4-BE49-F238E27FC236}">
                <a16:creationId xmlns:a16="http://schemas.microsoft.com/office/drawing/2014/main" id="{016CB75D-D339-364C-9BEE-8C5254C0105E}"/>
              </a:ext>
            </a:extLst>
          </p:cNvPr>
          <p:cNvSpPr/>
          <p:nvPr/>
        </p:nvSpPr>
        <p:spPr>
          <a:xfrm>
            <a:off x="15644240" y="280827"/>
            <a:ext cx="2499402" cy="707886"/>
          </a:xfrm>
          <a:prstGeom prst="rect">
            <a:avLst/>
          </a:prstGeom>
        </p:spPr>
        <p:txBody>
          <a:bodyPr wrap="none">
            <a:spAutoFit/>
          </a:bodyPr>
          <a:lstStyle/>
          <a:p>
            <a:pPr algn="r" rtl="1"/>
            <a:r>
              <a:rPr lang="he-IL" sz="4000" b="1" dirty="0">
                <a:solidFill>
                  <a:schemeClr val="accent6"/>
                </a:solidFill>
                <a:latin typeface="Heebo Black" pitchFamily="2" charset="-79"/>
                <a:ea typeface="Tahoma" panose="020B0604030504040204" pitchFamily="34" charset="0"/>
                <a:cs typeface="Heebo Black" pitchFamily="2" charset="-79"/>
              </a:rPr>
              <a:t>אוכלוסיית</a:t>
            </a:r>
            <a:endParaRPr lang="en-IL" sz="4000" dirty="0"/>
          </a:p>
        </p:txBody>
      </p:sp>
      <p:pic>
        <p:nvPicPr>
          <p:cNvPr id="7" name="תמונה 6">
            <a:extLst>
              <a:ext uri="{FF2B5EF4-FFF2-40B4-BE49-F238E27FC236}">
                <a16:creationId xmlns:a16="http://schemas.microsoft.com/office/drawing/2014/main" id="{AFCC33D8-3F18-42C9-9D3B-B2F4E126C7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10" y="7756262"/>
            <a:ext cx="3317532" cy="2488149"/>
          </a:xfrm>
          <a:prstGeom prst="rect">
            <a:avLst/>
          </a:prstGeom>
        </p:spPr>
      </p:pic>
      <p:sp>
        <p:nvSpPr>
          <p:cNvPr id="18" name="Полилиния 24">
            <a:extLst>
              <a:ext uri="{FF2B5EF4-FFF2-40B4-BE49-F238E27FC236}">
                <a16:creationId xmlns:a16="http://schemas.microsoft.com/office/drawing/2014/main" id="{6074EB1C-9E7E-4E33-B3EA-0B4F023C0EF2}"/>
              </a:ext>
            </a:extLst>
          </p:cNvPr>
          <p:cNvSpPr/>
          <p:nvPr/>
        </p:nvSpPr>
        <p:spPr>
          <a:xfrm rot="10800000">
            <a:off x="-32809" y="7756262"/>
            <a:ext cx="1901949" cy="2532326"/>
          </a:xfrm>
          <a:custGeom>
            <a:avLst/>
            <a:gdLst>
              <a:gd name="connsiteX0" fmla="*/ 0 w 3808430"/>
              <a:gd name="connsiteY0" fmla="*/ 0 h 5477918"/>
              <a:gd name="connsiteX1" fmla="*/ 3808430 w 3808430"/>
              <a:gd name="connsiteY1" fmla="*/ 0 h 5477918"/>
              <a:gd name="connsiteX2" fmla="*/ 3808430 w 3808430"/>
              <a:gd name="connsiteY2" fmla="*/ 5477918 h 5477918"/>
              <a:gd name="connsiteX3" fmla="*/ 0 w 3808430"/>
              <a:gd name="connsiteY3" fmla="*/ 5477918 h 5477918"/>
              <a:gd name="connsiteX4" fmla="*/ 0 w 3808430"/>
              <a:gd name="connsiteY4" fmla="*/ 4967941 h 5477918"/>
              <a:gd name="connsiteX5" fmla="*/ 3242678 w 3808430"/>
              <a:gd name="connsiteY5" fmla="*/ 4967941 h 5477918"/>
              <a:gd name="connsiteX6" fmla="*/ 3242678 w 3808430"/>
              <a:gd name="connsiteY6" fmla="*/ 509977 h 5477918"/>
              <a:gd name="connsiteX7" fmla="*/ 0 w 3808430"/>
              <a:gd name="connsiteY7" fmla="*/ 509977 h 547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8430" h="5477918">
                <a:moveTo>
                  <a:pt x="0" y="0"/>
                </a:moveTo>
                <a:lnTo>
                  <a:pt x="3808430" y="0"/>
                </a:lnTo>
                <a:lnTo>
                  <a:pt x="3808430" y="5477918"/>
                </a:lnTo>
                <a:lnTo>
                  <a:pt x="0" y="5477918"/>
                </a:lnTo>
                <a:lnTo>
                  <a:pt x="0" y="4967941"/>
                </a:lnTo>
                <a:lnTo>
                  <a:pt x="3242678" y="4967941"/>
                </a:lnTo>
                <a:lnTo>
                  <a:pt x="3242678" y="509977"/>
                </a:lnTo>
                <a:lnTo>
                  <a:pt x="0" y="509977"/>
                </a:lnTo>
                <a:close/>
              </a:path>
            </a:pathLst>
          </a:custGeom>
          <a:solidFill>
            <a:schemeClr val="accent4">
              <a:alpha val="9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3" name="תמונה 2" descr="תמונה שמכילה קרקע, חוץ&#10;&#10;התיאור נוצר באופן אוטומטי">
            <a:extLst>
              <a:ext uri="{FF2B5EF4-FFF2-40B4-BE49-F238E27FC236}">
                <a16:creationId xmlns:a16="http://schemas.microsoft.com/office/drawing/2014/main" id="{C50A9C29-70E9-4024-83F2-8D7DFBC9E0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187"/>
          <a:stretch/>
        </p:blipFill>
        <p:spPr>
          <a:xfrm>
            <a:off x="14883533" y="5270640"/>
            <a:ext cx="3385984" cy="2981457"/>
          </a:xfrm>
          <a:prstGeom prst="rect">
            <a:avLst/>
          </a:prstGeom>
        </p:spPr>
      </p:pic>
      <p:sp>
        <p:nvSpPr>
          <p:cNvPr id="16" name="Полилиния 24">
            <a:extLst>
              <a:ext uri="{FF2B5EF4-FFF2-40B4-BE49-F238E27FC236}">
                <a16:creationId xmlns:a16="http://schemas.microsoft.com/office/drawing/2014/main" id="{2C072D12-7F21-40CC-B169-64754A955AB7}"/>
              </a:ext>
            </a:extLst>
          </p:cNvPr>
          <p:cNvSpPr/>
          <p:nvPr/>
        </p:nvSpPr>
        <p:spPr>
          <a:xfrm>
            <a:off x="15801890" y="5056546"/>
            <a:ext cx="2467627" cy="3448475"/>
          </a:xfrm>
          <a:custGeom>
            <a:avLst/>
            <a:gdLst>
              <a:gd name="connsiteX0" fmla="*/ 0 w 3808430"/>
              <a:gd name="connsiteY0" fmla="*/ 0 h 5477918"/>
              <a:gd name="connsiteX1" fmla="*/ 3808430 w 3808430"/>
              <a:gd name="connsiteY1" fmla="*/ 0 h 5477918"/>
              <a:gd name="connsiteX2" fmla="*/ 3808430 w 3808430"/>
              <a:gd name="connsiteY2" fmla="*/ 5477918 h 5477918"/>
              <a:gd name="connsiteX3" fmla="*/ 0 w 3808430"/>
              <a:gd name="connsiteY3" fmla="*/ 5477918 h 5477918"/>
              <a:gd name="connsiteX4" fmla="*/ 0 w 3808430"/>
              <a:gd name="connsiteY4" fmla="*/ 4967941 h 5477918"/>
              <a:gd name="connsiteX5" fmla="*/ 3242678 w 3808430"/>
              <a:gd name="connsiteY5" fmla="*/ 4967941 h 5477918"/>
              <a:gd name="connsiteX6" fmla="*/ 3242678 w 3808430"/>
              <a:gd name="connsiteY6" fmla="*/ 509977 h 5477918"/>
              <a:gd name="connsiteX7" fmla="*/ 0 w 3808430"/>
              <a:gd name="connsiteY7" fmla="*/ 509977 h 547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8430" h="5477918">
                <a:moveTo>
                  <a:pt x="0" y="0"/>
                </a:moveTo>
                <a:lnTo>
                  <a:pt x="3808430" y="0"/>
                </a:lnTo>
                <a:lnTo>
                  <a:pt x="3808430" y="5477918"/>
                </a:lnTo>
                <a:lnTo>
                  <a:pt x="0" y="5477918"/>
                </a:lnTo>
                <a:lnTo>
                  <a:pt x="0" y="4967941"/>
                </a:lnTo>
                <a:lnTo>
                  <a:pt x="3242678" y="4967941"/>
                </a:lnTo>
                <a:lnTo>
                  <a:pt x="3242678" y="509977"/>
                </a:lnTo>
                <a:lnTo>
                  <a:pt x="0" y="509977"/>
                </a:lnTo>
                <a:close/>
              </a:path>
            </a:pathLst>
          </a:custGeom>
          <a:solidFill>
            <a:schemeClr val="accent4">
              <a:alpha val="9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Rectangle 2">
            <a:extLst>
              <a:ext uri="{FF2B5EF4-FFF2-40B4-BE49-F238E27FC236}">
                <a16:creationId xmlns:a16="http://schemas.microsoft.com/office/drawing/2014/main" id="{056F7606-E794-D619-7A2B-5D08066B01A9}"/>
              </a:ext>
            </a:extLst>
          </p:cNvPr>
          <p:cNvSpPr>
            <a:spLocks noChangeArrowheads="1"/>
          </p:cNvSpPr>
          <p:nvPr/>
        </p:nvSpPr>
        <p:spPr bwMode="auto">
          <a:xfrm>
            <a:off x="-2264074" y="3004907"/>
            <a:ext cx="22139176" cy="50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a:p>
        </p:txBody>
      </p:sp>
      <p:sp>
        <p:nvSpPr>
          <p:cNvPr id="6" name="Rectangle 3">
            <a:extLst>
              <a:ext uri="{FF2B5EF4-FFF2-40B4-BE49-F238E27FC236}">
                <a16:creationId xmlns:a16="http://schemas.microsoft.com/office/drawing/2014/main" id="{100EE24B-0427-8D0D-7F8B-2EDED61463A3}"/>
              </a:ext>
            </a:extLst>
          </p:cNvPr>
          <p:cNvSpPr>
            <a:spLocks noChangeArrowheads="1"/>
          </p:cNvSpPr>
          <p:nvPr/>
        </p:nvSpPr>
        <p:spPr bwMode="auto">
          <a:xfrm flipV="1">
            <a:off x="-957561" y="5877942"/>
            <a:ext cx="221391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a:p>
        </p:txBody>
      </p:sp>
      <p:graphicFrame>
        <p:nvGraphicFramePr>
          <p:cNvPr id="17" name="טבלה 18">
            <a:extLst>
              <a:ext uri="{FF2B5EF4-FFF2-40B4-BE49-F238E27FC236}">
                <a16:creationId xmlns:a16="http://schemas.microsoft.com/office/drawing/2014/main" id="{0B7C3F26-92FA-6DBE-2141-3826B944FD40}"/>
              </a:ext>
            </a:extLst>
          </p:cNvPr>
          <p:cNvGraphicFramePr>
            <a:graphicFrameLocks noGrp="1"/>
          </p:cNvGraphicFramePr>
          <p:nvPr>
            <p:extLst>
              <p:ext uri="{D42A27DB-BD31-4B8C-83A1-F6EECF244321}">
                <p14:modId xmlns:p14="http://schemas.microsoft.com/office/powerpoint/2010/main" val="75103351"/>
              </p:ext>
            </p:extLst>
          </p:nvPr>
        </p:nvGraphicFramePr>
        <p:xfrm>
          <a:off x="4502789" y="6468607"/>
          <a:ext cx="8387730" cy="3520440"/>
        </p:xfrm>
        <a:graphic>
          <a:graphicData uri="http://schemas.openxmlformats.org/drawingml/2006/table">
            <a:tbl>
              <a:tblPr rtl="1" firstRow="1" bandRow="1">
                <a:tableStyleId>{00A15C55-8517-42AA-B614-E9B94910E393}</a:tableStyleId>
              </a:tblPr>
              <a:tblGrid>
                <a:gridCol w="2620373">
                  <a:extLst>
                    <a:ext uri="{9D8B030D-6E8A-4147-A177-3AD203B41FA5}">
                      <a16:colId xmlns:a16="http://schemas.microsoft.com/office/drawing/2014/main" val="3544158497"/>
                    </a:ext>
                  </a:extLst>
                </a:gridCol>
                <a:gridCol w="2747092">
                  <a:extLst>
                    <a:ext uri="{9D8B030D-6E8A-4147-A177-3AD203B41FA5}">
                      <a16:colId xmlns:a16="http://schemas.microsoft.com/office/drawing/2014/main" val="2542656365"/>
                    </a:ext>
                  </a:extLst>
                </a:gridCol>
                <a:gridCol w="3020265">
                  <a:extLst>
                    <a:ext uri="{9D8B030D-6E8A-4147-A177-3AD203B41FA5}">
                      <a16:colId xmlns:a16="http://schemas.microsoft.com/office/drawing/2014/main" val="1689549751"/>
                    </a:ext>
                  </a:extLst>
                </a:gridCol>
              </a:tblGrid>
              <a:tr h="451250">
                <a:tc>
                  <a:txBody>
                    <a:bodyPr/>
                    <a:lstStyle/>
                    <a:p>
                      <a:pPr algn="ctr" rtl="1"/>
                      <a:r>
                        <a:rPr lang="he-IL" dirty="0"/>
                        <a:t>ריכוז עיקרי</a:t>
                      </a:r>
                    </a:p>
                  </a:txBody>
                  <a:tcPr/>
                </a:tc>
                <a:tc>
                  <a:txBody>
                    <a:bodyPr/>
                    <a:lstStyle/>
                    <a:p>
                      <a:pPr algn="ctr" rtl="1"/>
                      <a:r>
                        <a:rPr lang="he-IL" dirty="0"/>
                        <a:t>נפשות</a:t>
                      </a:r>
                    </a:p>
                  </a:txBody>
                  <a:tcPr/>
                </a:tc>
                <a:tc>
                  <a:txBody>
                    <a:bodyPr/>
                    <a:lstStyle/>
                    <a:p>
                      <a:pPr algn="ctr" rtl="1"/>
                      <a:r>
                        <a:rPr lang="he-IL" dirty="0"/>
                        <a:t>משפחות</a:t>
                      </a:r>
                    </a:p>
                  </a:txBody>
                  <a:tcPr/>
                </a:tc>
                <a:extLst>
                  <a:ext uri="{0D108BD9-81ED-4DB2-BD59-A6C34878D82A}">
                    <a16:rowId xmlns:a16="http://schemas.microsoft.com/office/drawing/2014/main" val="2153866879"/>
                  </a:ext>
                </a:extLst>
              </a:tr>
              <a:tr h="451250">
                <a:tc>
                  <a:txBody>
                    <a:bodyPr/>
                    <a:lstStyle/>
                    <a:p>
                      <a:pPr algn="ctr" rtl="1"/>
                      <a:r>
                        <a:rPr lang="he-IL" dirty="0"/>
                        <a:t>רמת ציפורים</a:t>
                      </a:r>
                    </a:p>
                  </a:txBody>
                  <a:tcPr/>
                </a:tc>
                <a:tc>
                  <a:txBody>
                    <a:bodyPr/>
                    <a:lstStyle/>
                    <a:p>
                      <a:pPr algn="ctr" rtl="1"/>
                      <a:r>
                        <a:rPr lang="he-IL" dirty="0"/>
                        <a:t>185</a:t>
                      </a:r>
                    </a:p>
                  </a:txBody>
                  <a:tcPr/>
                </a:tc>
                <a:tc>
                  <a:txBody>
                    <a:bodyPr/>
                    <a:lstStyle/>
                    <a:p>
                      <a:pPr algn="ctr" rtl="1"/>
                      <a:r>
                        <a:rPr lang="he-IL" dirty="0"/>
                        <a:t>41</a:t>
                      </a:r>
                    </a:p>
                  </a:txBody>
                  <a:tcPr/>
                </a:tc>
                <a:extLst>
                  <a:ext uri="{0D108BD9-81ED-4DB2-BD59-A6C34878D82A}">
                    <a16:rowId xmlns:a16="http://schemas.microsoft.com/office/drawing/2014/main" val="2742716774"/>
                  </a:ext>
                </a:extLst>
              </a:tr>
              <a:tr h="451250">
                <a:tc>
                  <a:txBody>
                    <a:bodyPr/>
                    <a:lstStyle/>
                    <a:p>
                      <a:pPr algn="ctr" rtl="1"/>
                      <a:r>
                        <a:rPr lang="he-IL" dirty="0"/>
                        <a:t>עבדת</a:t>
                      </a:r>
                    </a:p>
                  </a:txBody>
                  <a:tcPr/>
                </a:tc>
                <a:tc>
                  <a:txBody>
                    <a:bodyPr/>
                    <a:lstStyle/>
                    <a:p>
                      <a:pPr algn="ctr" rtl="1"/>
                      <a:r>
                        <a:rPr lang="he-IL" dirty="0"/>
                        <a:t>505</a:t>
                      </a:r>
                    </a:p>
                  </a:txBody>
                  <a:tcPr/>
                </a:tc>
                <a:tc>
                  <a:txBody>
                    <a:bodyPr/>
                    <a:lstStyle/>
                    <a:p>
                      <a:pPr algn="ctr" rtl="1"/>
                      <a:r>
                        <a:rPr lang="he-IL" dirty="0"/>
                        <a:t>103</a:t>
                      </a:r>
                    </a:p>
                  </a:txBody>
                  <a:tcPr/>
                </a:tc>
                <a:extLst>
                  <a:ext uri="{0D108BD9-81ED-4DB2-BD59-A6C34878D82A}">
                    <a16:rowId xmlns:a16="http://schemas.microsoft.com/office/drawing/2014/main" val="565404230"/>
                  </a:ext>
                </a:extLst>
              </a:tr>
              <a:tr h="451250">
                <a:tc>
                  <a:txBody>
                    <a:bodyPr/>
                    <a:lstStyle/>
                    <a:p>
                      <a:pPr algn="ctr" rtl="1"/>
                      <a:r>
                        <a:rPr lang="he-IL" dirty="0"/>
                        <a:t>נחל חווה</a:t>
                      </a:r>
                    </a:p>
                  </a:txBody>
                  <a:tcPr/>
                </a:tc>
                <a:tc>
                  <a:txBody>
                    <a:bodyPr/>
                    <a:lstStyle/>
                    <a:p>
                      <a:pPr algn="ctr" rtl="1"/>
                      <a:r>
                        <a:rPr lang="he-IL" dirty="0"/>
                        <a:t>173</a:t>
                      </a:r>
                    </a:p>
                  </a:txBody>
                  <a:tcPr/>
                </a:tc>
                <a:tc>
                  <a:txBody>
                    <a:bodyPr/>
                    <a:lstStyle/>
                    <a:p>
                      <a:pPr algn="ctr" rtl="1"/>
                      <a:r>
                        <a:rPr lang="he-IL" dirty="0"/>
                        <a:t>30</a:t>
                      </a:r>
                    </a:p>
                  </a:txBody>
                  <a:tcPr/>
                </a:tc>
                <a:extLst>
                  <a:ext uri="{0D108BD9-81ED-4DB2-BD59-A6C34878D82A}">
                    <a16:rowId xmlns:a16="http://schemas.microsoft.com/office/drawing/2014/main" val="1311792002"/>
                  </a:ext>
                </a:extLst>
              </a:tr>
              <a:tr h="451250">
                <a:tc>
                  <a:txBody>
                    <a:bodyPr/>
                    <a:lstStyle/>
                    <a:p>
                      <a:pPr algn="ctr" rtl="1"/>
                      <a:r>
                        <a:rPr lang="he-IL" dirty="0"/>
                        <a:t>נחל אריכא</a:t>
                      </a:r>
                    </a:p>
                  </a:txBody>
                  <a:tcPr/>
                </a:tc>
                <a:tc>
                  <a:txBody>
                    <a:bodyPr/>
                    <a:lstStyle/>
                    <a:p>
                      <a:pPr algn="ctr" rtl="1"/>
                      <a:r>
                        <a:rPr lang="he-IL" dirty="0"/>
                        <a:t>180</a:t>
                      </a:r>
                    </a:p>
                  </a:txBody>
                  <a:tcPr/>
                </a:tc>
                <a:tc>
                  <a:txBody>
                    <a:bodyPr/>
                    <a:lstStyle/>
                    <a:p>
                      <a:pPr algn="ctr" rtl="1"/>
                      <a:r>
                        <a:rPr lang="he-IL" dirty="0"/>
                        <a:t>32</a:t>
                      </a:r>
                    </a:p>
                  </a:txBody>
                  <a:tcPr/>
                </a:tc>
                <a:extLst>
                  <a:ext uri="{0D108BD9-81ED-4DB2-BD59-A6C34878D82A}">
                    <a16:rowId xmlns:a16="http://schemas.microsoft.com/office/drawing/2014/main" val="1500284044"/>
                  </a:ext>
                </a:extLst>
              </a:tr>
              <a:tr h="451250">
                <a:tc>
                  <a:txBody>
                    <a:bodyPr/>
                    <a:lstStyle/>
                    <a:p>
                      <a:pPr algn="ctr" rtl="1"/>
                      <a:r>
                        <a:rPr lang="he-IL" dirty="0"/>
                        <a:t>ריכוזים נוספים</a:t>
                      </a:r>
                    </a:p>
                  </a:txBody>
                  <a:tcPr/>
                </a:tc>
                <a:tc>
                  <a:txBody>
                    <a:bodyPr/>
                    <a:lstStyle/>
                    <a:p>
                      <a:pPr algn="ctr" rtl="1"/>
                      <a:r>
                        <a:rPr lang="he-IL" dirty="0"/>
                        <a:t>225</a:t>
                      </a:r>
                    </a:p>
                  </a:txBody>
                  <a:tcPr/>
                </a:tc>
                <a:tc>
                  <a:txBody>
                    <a:bodyPr/>
                    <a:lstStyle/>
                    <a:p>
                      <a:pPr algn="ctr" rtl="1"/>
                      <a:r>
                        <a:rPr lang="he-IL" dirty="0"/>
                        <a:t>44</a:t>
                      </a:r>
                    </a:p>
                  </a:txBody>
                  <a:tcPr/>
                </a:tc>
                <a:extLst>
                  <a:ext uri="{0D108BD9-81ED-4DB2-BD59-A6C34878D82A}">
                    <a16:rowId xmlns:a16="http://schemas.microsoft.com/office/drawing/2014/main" val="878404273"/>
                  </a:ext>
                </a:extLst>
              </a:tr>
              <a:tr h="451250">
                <a:tc>
                  <a:txBody>
                    <a:bodyPr/>
                    <a:lstStyle/>
                    <a:p>
                      <a:pPr algn="ctr" rtl="1"/>
                      <a:r>
                        <a:rPr lang="he-IL" dirty="0"/>
                        <a:t>סה"כ</a:t>
                      </a:r>
                    </a:p>
                  </a:txBody>
                  <a:tcPr/>
                </a:tc>
                <a:tc>
                  <a:txBody>
                    <a:bodyPr/>
                    <a:lstStyle/>
                    <a:p>
                      <a:pPr algn="ctr" rtl="1"/>
                      <a:r>
                        <a:rPr lang="he-IL" dirty="0"/>
                        <a:t>1,268</a:t>
                      </a:r>
                    </a:p>
                  </a:txBody>
                  <a:tcPr/>
                </a:tc>
                <a:tc>
                  <a:txBody>
                    <a:bodyPr/>
                    <a:lstStyle/>
                    <a:p>
                      <a:pPr algn="ctr" rtl="1"/>
                      <a:r>
                        <a:rPr lang="he-IL" dirty="0"/>
                        <a:t>250</a:t>
                      </a:r>
                    </a:p>
                  </a:txBody>
                  <a:tcPr/>
                </a:tc>
                <a:extLst>
                  <a:ext uri="{0D108BD9-81ED-4DB2-BD59-A6C34878D82A}">
                    <a16:rowId xmlns:a16="http://schemas.microsoft.com/office/drawing/2014/main" val="1422380462"/>
                  </a:ext>
                </a:extLst>
              </a:tr>
            </a:tbl>
          </a:graphicData>
        </a:graphic>
      </p:graphicFrame>
    </p:spTree>
    <p:extLst>
      <p:ext uri="{BB962C8B-B14F-4D97-AF65-F5344CB8AC3E}">
        <p14:creationId xmlns:p14="http://schemas.microsoft.com/office/powerpoint/2010/main" val="446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רמת הנגב- סרט תדמית.mp4" descr="רמת הנגב- סרט תדמית.mp4">
            <a:hlinkClick r:id="" action="ppaction://media"/>
            <a:extLst>
              <a:ext uri="{FF2B5EF4-FFF2-40B4-BE49-F238E27FC236}">
                <a16:creationId xmlns:a16="http://schemas.microsoft.com/office/drawing/2014/main" id="{47A42D54-F40D-1449-BE7E-B7B592AE12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532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descr="תמונה שמכילה מפה&#10;&#10;התיאור נוצר באופן אוטומטי">
            <a:extLst>
              <a:ext uri="{FF2B5EF4-FFF2-40B4-BE49-F238E27FC236}">
                <a16:creationId xmlns:a16="http://schemas.microsoft.com/office/drawing/2014/main" id="{061441F0-70E7-472A-8E58-5F3462A8B0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85" t="16320" r="15775" b="7315"/>
          <a:stretch/>
        </p:blipFill>
        <p:spPr>
          <a:xfrm>
            <a:off x="15255" y="1124318"/>
            <a:ext cx="18244748" cy="9356804"/>
          </a:xfrm>
          <a:prstGeom prst="rect">
            <a:avLst/>
          </a:prstGeom>
        </p:spPr>
      </p:pic>
      <p:sp>
        <p:nvSpPr>
          <p:cNvPr id="17" name="TextBox 16">
            <a:extLst>
              <a:ext uri="{FF2B5EF4-FFF2-40B4-BE49-F238E27FC236}">
                <a16:creationId xmlns:a16="http://schemas.microsoft.com/office/drawing/2014/main" id="{6BAEC637-25F1-EA4F-A608-40E3C5981B63}"/>
              </a:ext>
            </a:extLst>
          </p:cNvPr>
          <p:cNvSpPr txBox="1"/>
          <p:nvPr/>
        </p:nvSpPr>
        <p:spPr>
          <a:xfrm>
            <a:off x="13825792" y="8218476"/>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אוסטרליה</a:t>
            </a:r>
          </a:p>
        </p:txBody>
      </p:sp>
      <p:sp>
        <p:nvSpPr>
          <p:cNvPr id="18" name="TextBox 17">
            <a:extLst>
              <a:ext uri="{FF2B5EF4-FFF2-40B4-BE49-F238E27FC236}">
                <a16:creationId xmlns:a16="http://schemas.microsoft.com/office/drawing/2014/main" id="{C059A8D0-A1EE-824F-89BB-1F668DA98E9A}"/>
              </a:ext>
            </a:extLst>
          </p:cNvPr>
          <p:cNvSpPr txBox="1"/>
          <p:nvPr/>
        </p:nvSpPr>
        <p:spPr>
          <a:xfrm>
            <a:off x="13253402" y="6214226"/>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וייטנאם</a:t>
            </a:r>
          </a:p>
        </p:txBody>
      </p:sp>
      <p:sp>
        <p:nvSpPr>
          <p:cNvPr id="19" name="TextBox 18">
            <a:extLst>
              <a:ext uri="{FF2B5EF4-FFF2-40B4-BE49-F238E27FC236}">
                <a16:creationId xmlns:a16="http://schemas.microsoft.com/office/drawing/2014/main" id="{DB2E4D11-DA8A-2D47-A979-825EE3C14349}"/>
              </a:ext>
            </a:extLst>
          </p:cNvPr>
          <p:cNvSpPr txBox="1"/>
          <p:nvPr/>
        </p:nvSpPr>
        <p:spPr>
          <a:xfrm>
            <a:off x="11616816" y="6220673"/>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מיאנמר</a:t>
            </a:r>
          </a:p>
        </p:txBody>
      </p:sp>
      <p:sp>
        <p:nvSpPr>
          <p:cNvPr id="20" name="TextBox 19">
            <a:extLst>
              <a:ext uri="{FF2B5EF4-FFF2-40B4-BE49-F238E27FC236}">
                <a16:creationId xmlns:a16="http://schemas.microsoft.com/office/drawing/2014/main" id="{24C4D935-558B-F94F-8630-A21D2740126F}"/>
              </a:ext>
            </a:extLst>
          </p:cNvPr>
          <p:cNvSpPr txBox="1"/>
          <p:nvPr/>
        </p:nvSpPr>
        <p:spPr>
          <a:xfrm>
            <a:off x="11204667" y="5744298"/>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נפאל</a:t>
            </a:r>
          </a:p>
        </p:txBody>
      </p:sp>
      <p:sp>
        <p:nvSpPr>
          <p:cNvPr id="21" name="TextBox 20">
            <a:extLst>
              <a:ext uri="{FF2B5EF4-FFF2-40B4-BE49-F238E27FC236}">
                <a16:creationId xmlns:a16="http://schemas.microsoft.com/office/drawing/2014/main" id="{91D6B42C-B33C-EA41-9708-FB77A0037410}"/>
              </a:ext>
            </a:extLst>
          </p:cNvPr>
          <p:cNvSpPr txBox="1"/>
          <p:nvPr/>
        </p:nvSpPr>
        <p:spPr>
          <a:xfrm>
            <a:off x="8420704" y="2724421"/>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נורבגיה</a:t>
            </a:r>
          </a:p>
        </p:txBody>
      </p:sp>
      <p:sp>
        <p:nvSpPr>
          <p:cNvPr id="22" name="TextBox 21">
            <a:extLst>
              <a:ext uri="{FF2B5EF4-FFF2-40B4-BE49-F238E27FC236}">
                <a16:creationId xmlns:a16="http://schemas.microsoft.com/office/drawing/2014/main" id="{C30C44B4-6AAB-F94C-96EE-4713C0C443D6}"/>
              </a:ext>
            </a:extLst>
          </p:cNvPr>
          <p:cNvSpPr txBox="1"/>
          <p:nvPr/>
        </p:nvSpPr>
        <p:spPr>
          <a:xfrm>
            <a:off x="6516653" y="3923648"/>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בריטניה</a:t>
            </a:r>
          </a:p>
        </p:txBody>
      </p:sp>
      <p:sp>
        <p:nvSpPr>
          <p:cNvPr id="23" name="TextBox 22">
            <a:extLst>
              <a:ext uri="{FF2B5EF4-FFF2-40B4-BE49-F238E27FC236}">
                <a16:creationId xmlns:a16="http://schemas.microsoft.com/office/drawing/2014/main" id="{9898D32D-2C5B-9C41-81EE-19BB9A4633CE}"/>
              </a:ext>
            </a:extLst>
          </p:cNvPr>
          <p:cNvSpPr txBox="1"/>
          <p:nvPr/>
        </p:nvSpPr>
        <p:spPr>
          <a:xfrm>
            <a:off x="2718732" y="4889132"/>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ארצות הברית</a:t>
            </a:r>
          </a:p>
        </p:txBody>
      </p:sp>
      <p:sp>
        <p:nvSpPr>
          <p:cNvPr id="24" name="TextBox 23">
            <a:extLst>
              <a:ext uri="{FF2B5EF4-FFF2-40B4-BE49-F238E27FC236}">
                <a16:creationId xmlns:a16="http://schemas.microsoft.com/office/drawing/2014/main" id="{D69BC60F-5843-D34F-AAF2-69D8788B1831}"/>
              </a:ext>
            </a:extLst>
          </p:cNvPr>
          <p:cNvSpPr txBox="1"/>
          <p:nvPr/>
        </p:nvSpPr>
        <p:spPr>
          <a:xfrm>
            <a:off x="8264635" y="5056735"/>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איטליה</a:t>
            </a:r>
          </a:p>
        </p:txBody>
      </p:sp>
      <p:sp>
        <p:nvSpPr>
          <p:cNvPr id="25" name="TextBox 24">
            <a:extLst>
              <a:ext uri="{FF2B5EF4-FFF2-40B4-BE49-F238E27FC236}">
                <a16:creationId xmlns:a16="http://schemas.microsoft.com/office/drawing/2014/main" id="{E1C1E90F-3ACF-574D-9094-36E1C2383F62}"/>
              </a:ext>
            </a:extLst>
          </p:cNvPr>
          <p:cNvSpPr txBox="1"/>
          <p:nvPr/>
        </p:nvSpPr>
        <p:spPr>
          <a:xfrm>
            <a:off x="8832852" y="4213171"/>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פולין</a:t>
            </a:r>
          </a:p>
        </p:txBody>
      </p:sp>
      <p:sp>
        <p:nvSpPr>
          <p:cNvPr id="26" name="TextBox 25">
            <a:extLst>
              <a:ext uri="{FF2B5EF4-FFF2-40B4-BE49-F238E27FC236}">
                <a16:creationId xmlns:a16="http://schemas.microsoft.com/office/drawing/2014/main" id="{7EBB5079-23FF-0143-8465-4B720C97B445}"/>
              </a:ext>
            </a:extLst>
          </p:cNvPr>
          <p:cNvSpPr txBox="1"/>
          <p:nvPr/>
        </p:nvSpPr>
        <p:spPr>
          <a:xfrm>
            <a:off x="7833329" y="4429265"/>
            <a:ext cx="2783963" cy="524759"/>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הולנד</a:t>
            </a:r>
          </a:p>
        </p:txBody>
      </p:sp>
      <p:sp>
        <p:nvSpPr>
          <p:cNvPr id="27" name="מלבן 49">
            <a:extLst>
              <a:ext uri="{FF2B5EF4-FFF2-40B4-BE49-F238E27FC236}">
                <a16:creationId xmlns:a16="http://schemas.microsoft.com/office/drawing/2014/main" id="{28FBBD58-379A-9640-A018-B686A1E16023}"/>
              </a:ext>
            </a:extLst>
          </p:cNvPr>
          <p:cNvSpPr/>
          <p:nvPr/>
        </p:nvSpPr>
        <p:spPr>
          <a:xfrm>
            <a:off x="4296427" y="403684"/>
            <a:ext cx="13110882" cy="1200329"/>
          </a:xfrm>
          <a:prstGeom prst="rect">
            <a:avLst/>
          </a:prstGeom>
          <a:noFill/>
        </p:spPr>
        <p:txBody>
          <a:bodyPr wrap="square">
            <a:spAutoFit/>
          </a:bodyPr>
          <a:lstStyle/>
          <a:p>
            <a:pPr algn="r" rtl="1"/>
            <a:r>
              <a:rPr lang="he-IL" sz="7200" b="1" dirty="0">
                <a:solidFill>
                  <a:schemeClr val="accent6"/>
                </a:solidFill>
                <a:latin typeface="Heebo Black" pitchFamily="2" charset="-79"/>
                <a:ea typeface="Tahoma" panose="020B0604030504040204" pitchFamily="34" charset="0"/>
                <a:cs typeface="Heebo Black" pitchFamily="2" charset="-79"/>
              </a:rPr>
              <a:t>שיתופי פעולה בינלאומיים</a:t>
            </a:r>
          </a:p>
        </p:txBody>
      </p:sp>
      <p:sp>
        <p:nvSpPr>
          <p:cNvPr id="28" name="TextBox 27">
            <a:extLst>
              <a:ext uri="{FF2B5EF4-FFF2-40B4-BE49-F238E27FC236}">
                <a16:creationId xmlns:a16="http://schemas.microsoft.com/office/drawing/2014/main" id="{E578F037-CB39-A044-9490-EF2F3234342E}"/>
              </a:ext>
            </a:extLst>
          </p:cNvPr>
          <p:cNvSpPr txBox="1"/>
          <p:nvPr/>
        </p:nvSpPr>
        <p:spPr>
          <a:xfrm>
            <a:off x="7816270" y="12196482"/>
            <a:ext cx="184730" cy="369332"/>
          </a:xfrm>
          <a:prstGeom prst="rect">
            <a:avLst/>
          </a:prstGeom>
          <a:noFill/>
        </p:spPr>
        <p:txBody>
          <a:bodyPr wrap="none" rtlCol="0">
            <a:spAutoFit/>
          </a:bodyPr>
          <a:lstStyle/>
          <a:p>
            <a:pPr algn="r" rtl="1" eaLnBrk="0" fontAlgn="base" hangingPunct="0">
              <a:spcBef>
                <a:spcPct val="0"/>
              </a:spcBef>
              <a:spcAft>
                <a:spcPct val="0"/>
              </a:spcAft>
            </a:pPr>
            <a:endParaRPr lang="en-IL" dirty="0"/>
          </a:p>
        </p:txBody>
      </p:sp>
      <p:pic>
        <p:nvPicPr>
          <p:cNvPr id="30" name="Picture 15">
            <a:extLst>
              <a:ext uri="{FF2B5EF4-FFF2-40B4-BE49-F238E27FC236}">
                <a16:creationId xmlns:a16="http://schemas.microsoft.com/office/drawing/2014/main" id="{4F2835D8-EB5A-425D-A8B2-3905D87B3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360" y="5394849"/>
            <a:ext cx="2278770" cy="1015975"/>
          </a:xfrm>
          <a:prstGeom prst="rect">
            <a:avLst/>
          </a:prstGeom>
        </p:spPr>
      </p:pic>
      <p:sp>
        <p:nvSpPr>
          <p:cNvPr id="29" name="TextBox 22">
            <a:extLst>
              <a:ext uri="{FF2B5EF4-FFF2-40B4-BE49-F238E27FC236}">
                <a16:creationId xmlns:a16="http://schemas.microsoft.com/office/drawing/2014/main" id="{3F9616E8-BB54-4A3B-B3EE-225D09674A0A}"/>
              </a:ext>
            </a:extLst>
          </p:cNvPr>
          <p:cNvSpPr txBox="1"/>
          <p:nvPr/>
        </p:nvSpPr>
        <p:spPr>
          <a:xfrm>
            <a:off x="2574590" y="3816778"/>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קנדה</a:t>
            </a:r>
          </a:p>
        </p:txBody>
      </p:sp>
      <p:sp>
        <p:nvSpPr>
          <p:cNvPr id="31" name="TextBox 22">
            <a:extLst>
              <a:ext uri="{FF2B5EF4-FFF2-40B4-BE49-F238E27FC236}">
                <a16:creationId xmlns:a16="http://schemas.microsoft.com/office/drawing/2014/main" id="{7F99D4F4-3A06-4F9E-8F4E-4E2AAAC86828}"/>
              </a:ext>
            </a:extLst>
          </p:cNvPr>
          <p:cNvSpPr txBox="1"/>
          <p:nvPr/>
        </p:nvSpPr>
        <p:spPr>
          <a:xfrm>
            <a:off x="12335065" y="5207357"/>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סין</a:t>
            </a:r>
          </a:p>
        </p:txBody>
      </p:sp>
      <p:sp>
        <p:nvSpPr>
          <p:cNvPr id="32" name="TextBox 16">
            <a:extLst>
              <a:ext uri="{FF2B5EF4-FFF2-40B4-BE49-F238E27FC236}">
                <a16:creationId xmlns:a16="http://schemas.microsoft.com/office/drawing/2014/main" id="{C60F7952-EAE5-4F77-89F7-F6BD60B5B487}"/>
              </a:ext>
            </a:extLst>
          </p:cNvPr>
          <p:cNvSpPr txBox="1"/>
          <p:nvPr/>
        </p:nvSpPr>
        <p:spPr>
          <a:xfrm>
            <a:off x="8832853" y="7979949"/>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זמביה</a:t>
            </a:r>
          </a:p>
        </p:txBody>
      </p:sp>
      <p:sp>
        <p:nvSpPr>
          <p:cNvPr id="33" name="TextBox 21">
            <a:extLst>
              <a:ext uri="{FF2B5EF4-FFF2-40B4-BE49-F238E27FC236}">
                <a16:creationId xmlns:a16="http://schemas.microsoft.com/office/drawing/2014/main" id="{161A9770-B67F-4237-A016-D371ED73481E}"/>
              </a:ext>
            </a:extLst>
          </p:cNvPr>
          <p:cNvSpPr txBox="1"/>
          <p:nvPr/>
        </p:nvSpPr>
        <p:spPr>
          <a:xfrm>
            <a:off x="2443187" y="6238078"/>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הונדורס</a:t>
            </a:r>
          </a:p>
        </p:txBody>
      </p:sp>
      <p:sp>
        <p:nvSpPr>
          <p:cNvPr id="34" name="TextBox 21">
            <a:extLst>
              <a:ext uri="{FF2B5EF4-FFF2-40B4-BE49-F238E27FC236}">
                <a16:creationId xmlns:a16="http://schemas.microsoft.com/office/drawing/2014/main" id="{CAEA0F97-5596-47FD-A0B7-1A578BF447BD}"/>
              </a:ext>
            </a:extLst>
          </p:cNvPr>
          <p:cNvSpPr txBox="1"/>
          <p:nvPr/>
        </p:nvSpPr>
        <p:spPr>
          <a:xfrm>
            <a:off x="2904445" y="6661542"/>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גואטמלה</a:t>
            </a:r>
          </a:p>
        </p:txBody>
      </p:sp>
      <p:sp>
        <p:nvSpPr>
          <p:cNvPr id="35" name="TextBox 21">
            <a:extLst>
              <a:ext uri="{FF2B5EF4-FFF2-40B4-BE49-F238E27FC236}">
                <a16:creationId xmlns:a16="http://schemas.microsoft.com/office/drawing/2014/main" id="{3785F719-3684-440E-A58E-E6EE38364BDC}"/>
              </a:ext>
            </a:extLst>
          </p:cNvPr>
          <p:cNvSpPr txBox="1"/>
          <p:nvPr/>
        </p:nvSpPr>
        <p:spPr>
          <a:xfrm>
            <a:off x="3732690" y="5837355"/>
            <a:ext cx="2783963" cy="477054"/>
          </a:xfrm>
          <a:prstGeom prst="rect">
            <a:avLst/>
          </a:prstGeom>
          <a:noFill/>
        </p:spPr>
        <p:txBody>
          <a:bodyPr wrap="square" rtlCol="0">
            <a:spAutoFit/>
          </a:bodyPr>
          <a:lstStyle/>
          <a:p>
            <a:pPr algn="ctr"/>
            <a:r>
              <a:rPr lang="he-IL" sz="2500" b="1" dirty="0">
                <a:solidFill>
                  <a:schemeClr val="bg1"/>
                </a:solidFill>
                <a:latin typeface="Heebo" pitchFamily="2" charset="-79"/>
                <a:ea typeface="Roboto" panose="02000000000000000000" pitchFamily="2" charset="0"/>
                <a:cs typeface="Heebo" pitchFamily="2" charset="-79"/>
              </a:rPr>
              <a:t>ג'מייקה</a:t>
            </a:r>
          </a:p>
        </p:txBody>
      </p:sp>
      <p:sp>
        <p:nvSpPr>
          <p:cNvPr id="2" name="אליפסה 1">
            <a:extLst>
              <a:ext uri="{FF2B5EF4-FFF2-40B4-BE49-F238E27FC236}">
                <a16:creationId xmlns:a16="http://schemas.microsoft.com/office/drawing/2014/main" id="{F0DC1589-BC45-4A01-92BC-1F741F697715}"/>
              </a:ext>
            </a:extLst>
          </p:cNvPr>
          <p:cNvSpPr/>
          <p:nvPr/>
        </p:nvSpPr>
        <p:spPr>
          <a:xfrm>
            <a:off x="193481" y="6285359"/>
            <a:ext cx="1427967" cy="104034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Tree>
    <p:extLst>
      <p:ext uri="{BB962C8B-B14F-4D97-AF65-F5344CB8AC3E}">
        <p14:creationId xmlns:p14="http://schemas.microsoft.com/office/powerpoint/2010/main" val="1680418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של תמונה 5">
            <a:extLst>
              <a:ext uri="{FF2B5EF4-FFF2-40B4-BE49-F238E27FC236}">
                <a16:creationId xmlns:a16="http://schemas.microsoft.com/office/drawing/2014/main" id="{84B504F3-4A77-4AEA-8C16-A3B3837B8A1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561" b="3561"/>
          <a:stretch/>
        </p:blipFill>
        <p:spPr>
          <a:xfrm>
            <a:off x="1588962" y="0"/>
            <a:ext cx="16699038" cy="10288588"/>
          </a:xfrm>
        </p:spPr>
      </p:pic>
      <p:sp>
        <p:nvSpPr>
          <p:cNvPr id="35" name="Полилиния 34"/>
          <p:cNvSpPr/>
          <p:nvPr/>
        </p:nvSpPr>
        <p:spPr>
          <a:xfrm>
            <a:off x="13593198" y="0"/>
            <a:ext cx="4694803" cy="8318366"/>
          </a:xfrm>
          <a:custGeom>
            <a:avLst/>
            <a:gdLst>
              <a:gd name="connsiteX0" fmla="*/ 1673135 w 4694803"/>
              <a:gd name="connsiteY0" fmla="*/ 0 h 8318366"/>
              <a:gd name="connsiteX1" fmla="*/ 3794181 w 4694803"/>
              <a:gd name="connsiteY1" fmla="*/ 0 h 8318366"/>
              <a:gd name="connsiteX2" fmla="*/ 2071482 w 4694803"/>
              <a:gd name="connsiteY2" fmla="*/ 2281074 h 8318366"/>
              <a:gd name="connsiteX3" fmla="*/ 4694803 w 4694803"/>
              <a:gd name="connsiteY3" fmla="*/ 6090548 h 8318366"/>
              <a:gd name="connsiteX4" fmla="*/ 4694803 w 4694803"/>
              <a:gd name="connsiteY4" fmla="*/ 8318366 h 8318366"/>
              <a:gd name="connsiteX5" fmla="*/ 0 w 4694803"/>
              <a:gd name="connsiteY5" fmla="*/ 2712434 h 831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4803" h="8318366">
                <a:moveTo>
                  <a:pt x="1673135" y="0"/>
                </a:moveTo>
                <a:lnTo>
                  <a:pt x="3794181" y="0"/>
                </a:lnTo>
                <a:lnTo>
                  <a:pt x="2071482" y="2281074"/>
                </a:lnTo>
                <a:lnTo>
                  <a:pt x="4694803" y="6090548"/>
                </a:lnTo>
                <a:lnTo>
                  <a:pt x="4694803" y="8318366"/>
                </a:lnTo>
                <a:lnTo>
                  <a:pt x="0" y="2712434"/>
                </a:lnTo>
                <a:close/>
              </a:path>
            </a:pathLst>
          </a:cu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ndParaRPr>
          </a:p>
        </p:txBody>
      </p:sp>
      <p:sp>
        <p:nvSpPr>
          <p:cNvPr id="8" name="מלבן 49">
            <a:extLst>
              <a:ext uri="{FF2B5EF4-FFF2-40B4-BE49-F238E27FC236}">
                <a16:creationId xmlns:a16="http://schemas.microsoft.com/office/drawing/2014/main" id="{9ECC10B0-C701-4880-B4B1-F7D7012474C3}"/>
              </a:ext>
            </a:extLst>
          </p:cNvPr>
          <p:cNvSpPr/>
          <p:nvPr/>
        </p:nvSpPr>
        <p:spPr>
          <a:xfrm>
            <a:off x="1691013" y="2276837"/>
            <a:ext cx="3179226" cy="1446550"/>
          </a:xfrm>
          <a:prstGeom prst="rect">
            <a:avLst/>
          </a:prstGeom>
          <a:noFill/>
        </p:spPr>
        <p:txBody>
          <a:bodyPr wrap="square">
            <a:spAutoFit/>
          </a:bodyPr>
          <a:lstStyle/>
          <a:p>
            <a:pPr algn="r" rtl="1"/>
            <a:r>
              <a:rPr lang="he-IL" sz="8800" b="1" dirty="0">
                <a:solidFill>
                  <a:schemeClr val="bg2">
                    <a:lumMod val="25000"/>
                  </a:schemeClr>
                </a:solidFill>
                <a:latin typeface="Heebo Black" pitchFamily="2" charset="-79"/>
                <a:ea typeface="Tahoma" panose="020B0604030504040204" pitchFamily="34" charset="0"/>
                <a:cs typeface="Heebo Black" pitchFamily="2" charset="-79"/>
              </a:rPr>
              <a:t>תודה!</a:t>
            </a:r>
            <a:endParaRPr lang="he-IL" sz="9600" b="1" dirty="0">
              <a:solidFill>
                <a:schemeClr val="bg2">
                  <a:lumMod val="25000"/>
                </a:schemeClr>
              </a:solidFill>
              <a:latin typeface="Heebo Black" pitchFamily="2" charset="-79"/>
              <a:ea typeface="Tahoma" panose="020B0604030504040204" pitchFamily="34" charset="0"/>
              <a:cs typeface="Heebo Black" pitchFamily="2" charset="-79"/>
            </a:endParaRPr>
          </a:p>
        </p:txBody>
      </p:sp>
      <p:pic>
        <p:nvPicPr>
          <p:cNvPr id="3" name="תמונה 2">
            <a:extLst>
              <a:ext uri="{FF2B5EF4-FFF2-40B4-BE49-F238E27FC236}">
                <a16:creationId xmlns:a16="http://schemas.microsoft.com/office/drawing/2014/main" id="{FA1C3327-38AD-4497-B2A5-E7B6E3AA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56" y="3704400"/>
            <a:ext cx="5069469" cy="2260191"/>
          </a:xfrm>
          <a:prstGeom prst="rect">
            <a:avLst/>
          </a:prstGeom>
        </p:spPr>
      </p:pic>
    </p:spTree>
    <p:extLst>
      <p:ext uri="{BB962C8B-B14F-4D97-AF65-F5344CB8AC3E}">
        <p14:creationId xmlns:p14="http://schemas.microsoft.com/office/powerpoint/2010/main" val="234587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טקסט, איש, אדם, חוץ&#10;&#10;התיאור נוצר באופן אוטומטי">
            <a:extLst>
              <a:ext uri="{FF2B5EF4-FFF2-40B4-BE49-F238E27FC236}">
                <a16:creationId xmlns:a16="http://schemas.microsoft.com/office/drawing/2014/main" id="{75AD1C5D-6B9E-99DE-6DA6-E851A9EBF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31" y="4789714"/>
            <a:ext cx="7106839" cy="4827193"/>
          </a:xfrm>
          <a:prstGeom prst="rect">
            <a:avLst/>
          </a:prstGeom>
          <a:ln>
            <a:noFill/>
          </a:ln>
          <a:effectLst>
            <a:softEdge rad="112500"/>
          </a:effectLst>
        </p:spPr>
      </p:pic>
      <p:sp>
        <p:nvSpPr>
          <p:cNvPr id="3" name="תיבת טקסט 2">
            <a:extLst>
              <a:ext uri="{FF2B5EF4-FFF2-40B4-BE49-F238E27FC236}">
                <a16:creationId xmlns:a16="http://schemas.microsoft.com/office/drawing/2014/main" id="{F56C8BC9-2ABC-4599-BCA9-45A3FF7E513D}"/>
              </a:ext>
            </a:extLst>
          </p:cNvPr>
          <p:cNvSpPr txBox="1"/>
          <p:nvPr/>
        </p:nvSpPr>
        <p:spPr>
          <a:xfrm>
            <a:off x="5409667" y="236292"/>
            <a:ext cx="11147611" cy="7232749"/>
          </a:xfrm>
          <a:prstGeom prst="rect">
            <a:avLst/>
          </a:prstGeom>
          <a:noFill/>
        </p:spPr>
        <p:txBody>
          <a:bodyPr wrap="square">
            <a:spAutoFit/>
          </a:bodyPr>
          <a:lstStyle/>
          <a:p>
            <a:pPr algn="r" rtl="1">
              <a:lnSpc>
                <a:spcPct val="150000"/>
              </a:lnSpc>
            </a:pPr>
            <a:r>
              <a:rPr lang="he-IL" sz="4800" b="1" dirty="0">
                <a:solidFill>
                  <a:schemeClr val="tx1">
                    <a:lumMod val="65000"/>
                    <a:lumOff val="35000"/>
                  </a:schemeClr>
                </a:solidFill>
                <a:latin typeface="Heebo Black" pitchFamily="2" charset="-79"/>
                <a:cs typeface="Heebo Black" pitchFamily="2" charset="-79"/>
              </a:rPr>
              <a:t>"מפעל הנגב – אולי המפעל הקשה והגדול ביותר מכל מפעלינו בארץ – </a:t>
            </a:r>
          </a:p>
          <a:p>
            <a:pPr algn="r" rtl="1">
              <a:lnSpc>
                <a:spcPct val="150000"/>
              </a:lnSpc>
            </a:pPr>
            <a:r>
              <a:rPr lang="he-IL" sz="4800" b="1" dirty="0">
                <a:solidFill>
                  <a:schemeClr val="tx1">
                    <a:lumMod val="65000"/>
                    <a:lumOff val="35000"/>
                  </a:schemeClr>
                </a:solidFill>
                <a:latin typeface="Heebo Black" pitchFamily="2" charset="-79"/>
                <a:cs typeface="Heebo Black" pitchFamily="2" charset="-79"/>
              </a:rPr>
              <a:t>דורש רוח תנופה ויזמה נועזת ורצון אדירים חלוצי כאשר לא דרש שום מפעל שנעשה עד היום הזה" </a:t>
            </a:r>
          </a:p>
          <a:p>
            <a:pPr algn="r" rtl="1">
              <a:lnSpc>
                <a:spcPct val="150000"/>
              </a:lnSpc>
            </a:pPr>
            <a:endParaRPr lang="he-IL" sz="4000" b="0" dirty="0">
              <a:solidFill>
                <a:srgbClr val="0E5B65"/>
              </a:solidFill>
              <a:effectLst/>
              <a:latin typeface="Heebo Black" pitchFamily="2" charset="-79"/>
              <a:cs typeface="Heebo Black" pitchFamily="2" charset="-79"/>
            </a:endParaRPr>
          </a:p>
          <a:p>
            <a:pPr algn="r" rtl="1">
              <a:lnSpc>
                <a:spcPct val="150000"/>
              </a:lnSpc>
            </a:pPr>
            <a:r>
              <a:rPr lang="he-IL" sz="3200" b="1" dirty="0">
                <a:solidFill>
                  <a:schemeClr val="tx1">
                    <a:lumMod val="65000"/>
                    <a:lumOff val="35000"/>
                  </a:schemeClr>
                </a:solidFill>
                <a:latin typeface="Heebo" pitchFamily="2" charset="-79"/>
                <a:cs typeface="Heebo" pitchFamily="2" charset="-79"/>
              </a:rPr>
              <a:t>דוד בן-גוריון, 'בכוח החזון והרצון החלוצי', 1949</a:t>
            </a:r>
          </a:p>
        </p:txBody>
      </p:sp>
      <p:sp>
        <p:nvSpPr>
          <p:cNvPr id="5" name="Полилиния 41">
            <a:extLst>
              <a:ext uri="{FF2B5EF4-FFF2-40B4-BE49-F238E27FC236}">
                <a16:creationId xmlns:a16="http://schemas.microsoft.com/office/drawing/2014/main" id="{5290C665-FFDC-40F6-BD95-B6B648EBD757}"/>
              </a:ext>
            </a:extLst>
          </p:cNvPr>
          <p:cNvSpPr/>
          <p:nvPr/>
        </p:nvSpPr>
        <p:spPr>
          <a:xfrm>
            <a:off x="692650" y="3075858"/>
            <a:ext cx="1037314" cy="1289526"/>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олилиния 70">
            <a:extLst>
              <a:ext uri="{FF2B5EF4-FFF2-40B4-BE49-F238E27FC236}">
                <a16:creationId xmlns:a16="http://schemas.microsoft.com/office/drawing/2014/main" id="{A376FC33-9026-4C0F-8823-E7DC5B546150}"/>
              </a:ext>
            </a:extLst>
          </p:cNvPr>
          <p:cNvSpPr/>
          <p:nvPr/>
        </p:nvSpPr>
        <p:spPr>
          <a:xfrm>
            <a:off x="4241353" y="0"/>
            <a:ext cx="1801498" cy="1782618"/>
          </a:xfrm>
          <a:custGeom>
            <a:avLst/>
            <a:gdLst>
              <a:gd name="connsiteX0" fmla="*/ 0 w 1801498"/>
              <a:gd name="connsiteY0" fmla="*/ 0 h 1782618"/>
              <a:gd name="connsiteX1" fmla="*/ 1801498 w 1801498"/>
              <a:gd name="connsiteY1" fmla="*/ 0 h 1782618"/>
              <a:gd name="connsiteX2" fmla="*/ 871760 w 1801498"/>
              <a:gd name="connsiteY2" fmla="*/ 1782618 h 1782618"/>
              <a:gd name="connsiteX3" fmla="*/ 0 w 1801498"/>
              <a:gd name="connsiteY3" fmla="*/ 0 h 1782618"/>
            </a:gdLst>
            <a:ahLst/>
            <a:cxnLst>
              <a:cxn ang="0">
                <a:pos x="connsiteX0" y="connsiteY0"/>
              </a:cxn>
              <a:cxn ang="0">
                <a:pos x="connsiteX1" y="connsiteY1"/>
              </a:cxn>
              <a:cxn ang="0">
                <a:pos x="connsiteX2" y="connsiteY2"/>
              </a:cxn>
              <a:cxn ang="0">
                <a:pos x="connsiteX3" y="connsiteY3"/>
              </a:cxn>
            </a:cxnLst>
            <a:rect l="l" t="t" r="r" b="b"/>
            <a:pathLst>
              <a:path w="1801498" h="1782618">
                <a:moveTo>
                  <a:pt x="0" y="0"/>
                </a:moveTo>
                <a:lnTo>
                  <a:pt x="1801498" y="0"/>
                </a:lnTo>
                <a:lnTo>
                  <a:pt x="871760" y="1782618"/>
                </a:lnTo>
                <a:lnTo>
                  <a:pt x="0"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олилиния 69">
            <a:extLst>
              <a:ext uri="{FF2B5EF4-FFF2-40B4-BE49-F238E27FC236}">
                <a16:creationId xmlns:a16="http://schemas.microsoft.com/office/drawing/2014/main" id="{CFF4A0DA-ADD2-4BC6-B908-FAB8BE7C8C31}"/>
              </a:ext>
            </a:extLst>
          </p:cNvPr>
          <p:cNvSpPr/>
          <p:nvPr/>
        </p:nvSpPr>
        <p:spPr>
          <a:xfrm>
            <a:off x="0" y="236292"/>
            <a:ext cx="2934587" cy="3109622"/>
          </a:xfrm>
          <a:custGeom>
            <a:avLst/>
            <a:gdLst>
              <a:gd name="connsiteX0" fmla="*/ 0 w 2934587"/>
              <a:gd name="connsiteY0" fmla="*/ 0 h 3109622"/>
              <a:gd name="connsiteX1" fmla="*/ 2934587 w 2934587"/>
              <a:gd name="connsiteY1" fmla="*/ 2371325 h 3109622"/>
              <a:gd name="connsiteX2" fmla="*/ 0 w 2934587"/>
              <a:gd name="connsiteY2" fmla="*/ 3109622 h 3109622"/>
              <a:gd name="connsiteX3" fmla="*/ 0 w 2934587"/>
              <a:gd name="connsiteY3" fmla="*/ 0 h 3109622"/>
            </a:gdLst>
            <a:ahLst/>
            <a:cxnLst>
              <a:cxn ang="0">
                <a:pos x="connsiteX0" y="connsiteY0"/>
              </a:cxn>
              <a:cxn ang="0">
                <a:pos x="connsiteX1" y="connsiteY1"/>
              </a:cxn>
              <a:cxn ang="0">
                <a:pos x="connsiteX2" y="connsiteY2"/>
              </a:cxn>
              <a:cxn ang="0">
                <a:pos x="connsiteX3" y="connsiteY3"/>
              </a:cxn>
            </a:cxnLst>
            <a:rect l="l" t="t" r="r" b="b"/>
            <a:pathLst>
              <a:path w="2934587" h="3109622">
                <a:moveTo>
                  <a:pt x="0" y="0"/>
                </a:moveTo>
                <a:lnTo>
                  <a:pt x="2934587" y="2371325"/>
                </a:lnTo>
                <a:lnTo>
                  <a:pt x="0" y="3109622"/>
                </a:lnTo>
                <a:lnTo>
                  <a:pt x="0" y="0"/>
                </a:lnTo>
                <a:close/>
              </a:path>
            </a:pathLst>
          </a:cu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олилиния 75">
            <a:extLst>
              <a:ext uri="{FF2B5EF4-FFF2-40B4-BE49-F238E27FC236}">
                <a16:creationId xmlns:a16="http://schemas.microsoft.com/office/drawing/2014/main" id="{C6C65E82-067E-4C2E-80AA-BD3773AC7F37}"/>
              </a:ext>
            </a:extLst>
          </p:cNvPr>
          <p:cNvSpPr/>
          <p:nvPr/>
        </p:nvSpPr>
        <p:spPr>
          <a:xfrm>
            <a:off x="2694937" y="0"/>
            <a:ext cx="2995340" cy="2963947"/>
          </a:xfrm>
          <a:custGeom>
            <a:avLst/>
            <a:gdLst>
              <a:gd name="connsiteX0" fmla="*/ 0 w 2995340"/>
              <a:gd name="connsiteY0" fmla="*/ 0 h 2963947"/>
              <a:gd name="connsiteX1" fmla="*/ 2995340 w 2995340"/>
              <a:gd name="connsiteY1" fmla="*/ 0 h 2963947"/>
              <a:gd name="connsiteX2" fmla="*/ 1449470 w 2995340"/>
              <a:gd name="connsiteY2" fmla="*/ 2963947 h 2963947"/>
              <a:gd name="connsiteX3" fmla="*/ 0 w 2995340"/>
              <a:gd name="connsiteY3" fmla="*/ 0 h 2963947"/>
            </a:gdLst>
            <a:ahLst/>
            <a:cxnLst>
              <a:cxn ang="0">
                <a:pos x="connsiteX0" y="connsiteY0"/>
              </a:cxn>
              <a:cxn ang="0">
                <a:pos x="connsiteX1" y="connsiteY1"/>
              </a:cxn>
              <a:cxn ang="0">
                <a:pos x="connsiteX2" y="connsiteY2"/>
              </a:cxn>
              <a:cxn ang="0">
                <a:pos x="connsiteX3" y="connsiteY3"/>
              </a:cxn>
            </a:cxnLst>
            <a:rect l="l" t="t" r="r" b="b"/>
            <a:pathLst>
              <a:path w="2995340" h="2963947">
                <a:moveTo>
                  <a:pt x="0" y="0"/>
                </a:moveTo>
                <a:lnTo>
                  <a:pt x="2995340" y="0"/>
                </a:lnTo>
                <a:lnTo>
                  <a:pt x="1449470" y="2963947"/>
                </a:lnTo>
                <a:lnTo>
                  <a:pt x="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79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E2EBF8C-E54B-4340-9C48-1686891A1B6E}"/>
              </a:ext>
            </a:extLst>
          </p:cNvPr>
          <p:cNvSpPr txBox="1"/>
          <p:nvPr/>
        </p:nvSpPr>
        <p:spPr>
          <a:xfrm>
            <a:off x="15167339" y="2132010"/>
            <a:ext cx="2783962" cy="830997"/>
          </a:xfrm>
          <a:prstGeom prst="rect">
            <a:avLst/>
          </a:prstGeom>
          <a:noFill/>
        </p:spPr>
        <p:txBody>
          <a:bodyPr wrap="square" rtlCol="0">
            <a:spAutoFit/>
          </a:bodyPr>
          <a:lstStyle/>
          <a:p>
            <a:pPr algn="r" rtl="1" eaLnBrk="0" fontAlgn="base" hangingPunct="0">
              <a:spcBef>
                <a:spcPct val="0"/>
              </a:spcBef>
              <a:spcAft>
                <a:spcPct val="0"/>
              </a:spcAft>
            </a:pPr>
            <a:r>
              <a:rPr lang="he-IL" sz="2400" b="1" dirty="0">
                <a:solidFill>
                  <a:schemeClr val="bg1"/>
                </a:solidFill>
                <a:latin typeface="Heebo" pitchFamily="2" charset="-79"/>
                <a:ea typeface="Roboto" panose="02000000000000000000" pitchFamily="2" charset="0"/>
                <a:cs typeface="Heebo" pitchFamily="2" charset="-79"/>
              </a:rPr>
              <a:t>מקרא</a:t>
            </a:r>
          </a:p>
          <a:p>
            <a:pPr algn="r" rtl="1" eaLnBrk="0" fontAlgn="base" hangingPunct="0">
              <a:spcBef>
                <a:spcPct val="0"/>
              </a:spcBef>
              <a:spcAft>
                <a:spcPct val="0"/>
              </a:spcAft>
            </a:pPr>
            <a:endParaRPr lang="ru-RU" sz="2400" dirty="0">
              <a:solidFill>
                <a:schemeClr val="bg1"/>
              </a:solidFill>
              <a:latin typeface="Roboto" panose="02000000000000000000" pitchFamily="2" charset="0"/>
              <a:ea typeface="Roboto" panose="02000000000000000000" pitchFamily="2" charset="0"/>
              <a:cs typeface="Heebo Light" pitchFamily="2" charset="-79"/>
            </a:endParaRPr>
          </a:p>
        </p:txBody>
      </p:sp>
      <p:sp>
        <p:nvSpPr>
          <p:cNvPr id="24" name="TextBox 23"/>
          <p:cNvSpPr txBox="1"/>
          <p:nvPr/>
        </p:nvSpPr>
        <p:spPr>
          <a:xfrm>
            <a:off x="1384291" y="568979"/>
            <a:ext cx="15936695" cy="1015663"/>
          </a:xfrm>
          <a:prstGeom prst="rect">
            <a:avLst/>
          </a:prstGeom>
          <a:noFill/>
        </p:spPr>
        <p:txBody>
          <a:bodyPr wrap="square" rtlCol="0">
            <a:spAutoFit/>
          </a:bodyPr>
          <a:lstStyle/>
          <a:p>
            <a:pPr algn="r" rtl="1"/>
            <a:r>
              <a:rPr lang="he-IL" sz="6000" b="1" dirty="0">
                <a:solidFill>
                  <a:schemeClr val="tx1">
                    <a:lumMod val="65000"/>
                    <a:lumOff val="35000"/>
                  </a:schemeClr>
                </a:solidFill>
                <a:latin typeface="Heebo" pitchFamily="2" charset="-79"/>
                <a:ea typeface="Roboto Black" panose="02000000000000000000" pitchFamily="2" charset="0"/>
                <a:cs typeface="Heebo" pitchFamily="2" charset="-79"/>
              </a:rPr>
              <a:t>כיצד הפך הנגב לחלק מהמדינה היהודית?</a:t>
            </a:r>
          </a:p>
        </p:txBody>
      </p:sp>
      <p:sp>
        <p:nvSpPr>
          <p:cNvPr id="12" name="Freeform: Shape 111"/>
          <p:cNvSpPr/>
          <p:nvPr/>
        </p:nvSpPr>
        <p:spPr>
          <a:xfrm flipV="1">
            <a:off x="16271310" y="8077849"/>
            <a:ext cx="720000" cy="72080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tr-TR"/>
          </a:p>
        </p:txBody>
      </p:sp>
      <p:sp>
        <p:nvSpPr>
          <p:cNvPr id="15" name="TextBox 14"/>
          <p:cNvSpPr txBox="1"/>
          <p:nvPr/>
        </p:nvSpPr>
        <p:spPr>
          <a:xfrm>
            <a:off x="11077635" y="8751626"/>
            <a:ext cx="5106150" cy="1077218"/>
          </a:xfrm>
          <a:prstGeom prst="rect">
            <a:avLst/>
          </a:prstGeom>
          <a:noFill/>
        </p:spPr>
        <p:txBody>
          <a:bodyPr wrap="square" rtlCol="0">
            <a:spAutoFit/>
          </a:bodyPr>
          <a:lstStyle/>
          <a:p>
            <a:pPr algn="ctr"/>
            <a:r>
              <a:rPr lang="he-IL" sz="3200" b="1" dirty="0">
                <a:solidFill>
                  <a:schemeClr val="bg1"/>
                </a:solidFill>
                <a:latin typeface="Heebo" pitchFamily="2" charset="-79"/>
                <a:ea typeface="Roboto" panose="02000000000000000000" pitchFamily="2" charset="0"/>
                <a:cs typeface="Heebo" pitchFamily="2" charset="-79"/>
              </a:rPr>
              <a:t>1947</a:t>
            </a:r>
          </a:p>
          <a:p>
            <a:pPr algn="ctr"/>
            <a:r>
              <a:rPr lang="he-IL" sz="3200" dirty="0">
                <a:solidFill>
                  <a:schemeClr val="bg1"/>
                </a:solidFill>
                <a:latin typeface="Heebo Light" pitchFamily="2" charset="-79"/>
                <a:ea typeface="Roboto" panose="02000000000000000000" pitchFamily="2" charset="0"/>
                <a:cs typeface="Heebo Light" pitchFamily="2" charset="-79"/>
              </a:rPr>
              <a:t>תכנית החלוקה כ״ט בנובמבר</a:t>
            </a:r>
            <a:endParaRPr lang="ru-RU" sz="3200" dirty="0">
              <a:solidFill>
                <a:schemeClr val="bg1"/>
              </a:solidFill>
              <a:latin typeface="Roboto" panose="02000000000000000000" pitchFamily="2" charset="0"/>
              <a:ea typeface="Roboto" panose="02000000000000000000" pitchFamily="2" charset="0"/>
              <a:cs typeface="Heebo Light" pitchFamily="2" charset="-79"/>
            </a:endParaRPr>
          </a:p>
        </p:txBody>
      </p:sp>
      <p:sp>
        <p:nvSpPr>
          <p:cNvPr id="31" name="TextBox 30"/>
          <p:cNvSpPr txBox="1"/>
          <p:nvPr/>
        </p:nvSpPr>
        <p:spPr>
          <a:xfrm>
            <a:off x="2078181" y="8734125"/>
            <a:ext cx="5106150" cy="1077218"/>
          </a:xfrm>
          <a:prstGeom prst="rect">
            <a:avLst/>
          </a:prstGeom>
          <a:noFill/>
        </p:spPr>
        <p:txBody>
          <a:bodyPr wrap="square" rtlCol="0">
            <a:spAutoFit/>
          </a:bodyPr>
          <a:lstStyle/>
          <a:p>
            <a:pPr algn="ctr"/>
            <a:r>
              <a:rPr lang="he-IL" sz="3200" b="1" dirty="0">
                <a:solidFill>
                  <a:schemeClr val="bg1"/>
                </a:solidFill>
                <a:latin typeface="Heebo" pitchFamily="2" charset="-79"/>
                <a:ea typeface="Roboto" panose="02000000000000000000" pitchFamily="2" charset="0"/>
                <a:cs typeface="Heebo" pitchFamily="2" charset="-79"/>
              </a:rPr>
              <a:t>1937</a:t>
            </a:r>
          </a:p>
          <a:p>
            <a:pPr algn="ctr"/>
            <a:r>
              <a:rPr lang="he-IL" sz="3200" dirty="0">
                <a:solidFill>
                  <a:schemeClr val="bg1"/>
                </a:solidFill>
                <a:latin typeface="Heebo Light" pitchFamily="2" charset="-79"/>
                <a:ea typeface="Roboto" panose="02000000000000000000" pitchFamily="2" charset="0"/>
                <a:cs typeface="Heebo Light" pitchFamily="2" charset="-79"/>
              </a:rPr>
              <a:t>תכנית החלוקה של ועדת פיל</a:t>
            </a:r>
            <a:endParaRPr lang="ru-RU" sz="3200" dirty="0">
              <a:solidFill>
                <a:schemeClr val="bg1"/>
              </a:solidFill>
              <a:latin typeface="Roboto" panose="02000000000000000000" pitchFamily="2" charset="0"/>
              <a:ea typeface="Roboto" panose="02000000000000000000" pitchFamily="2" charset="0"/>
              <a:cs typeface="Heebo Light" pitchFamily="2" charset="-79"/>
            </a:endParaRPr>
          </a:p>
        </p:txBody>
      </p:sp>
      <p:sp>
        <p:nvSpPr>
          <p:cNvPr id="20" name="Прямоугольник 19"/>
          <p:cNvSpPr/>
          <p:nvPr/>
        </p:nvSpPr>
        <p:spPr>
          <a:xfrm>
            <a:off x="0" y="8322870"/>
            <a:ext cx="16632851" cy="25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ru-RU"/>
          </a:p>
        </p:txBody>
      </p:sp>
      <p:sp>
        <p:nvSpPr>
          <p:cNvPr id="21" name="Freeform: Shape 111"/>
          <p:cNvSpPr/>
          <p:nvPr/>
        </p:nvSpPr>
        <p:spPr>
          <a:xfrm flipV="1">
            <a:off x="4369051" y="8175753"/>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Freeform: Shape 111"/>
          <p:cNvSpPr/>
          <p:nvPr/>
        </p:nvSpPr>
        <p:spPr>
          <a:xfrm flipV="1">
            <a:off x="13368505" y="8175753"/>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oup 1">
            <a:extLst>
              <a:ext uri="{FF2B5EF4-FFF2-40B4-BE49-F238E27FC236}">
                <a16:creationId xmlns:a16="http://schemas.microsoft.com/office/drawing/2014/main" id="{4DE47340-465B-BA41-B6AF-7917865F88C4}"/>
              </a:ext>
            </a:extLst>
          </p:cNvPr>
          <p:cNvGrpSpPr/>
          <p:nvPr/>
        </p:nvGrpSpPr>
        <p:grpSpPr>
          <a:xfrm rot="357610">
            <a:off x="6873253" y="3917494"/>
            <a:ext cx="4371853" cy="4189720"/>
            <a:chOff x="7206431" y="3148751"/>
            <a:chExt cx="4371853" cy="4189720"/>
          </a:xfrm>
        </p:grpSpPr>
        <p:pic>
          <p:nvPicPr>
            <p:cNvPr id="18" name="Picture Placeholder 4">
              <a:extLst>
                <a:ext uri="{FF2B5EF4-FFF2-40B4-BE49-F238E27FC236}">
                  <a16:creationId xmlns:a16="http://schemas.microsoft.com/office/drawing/2014/main" id="{3CB6ED75-1D5E-604E-BF4A-3FB418C5B83A}"/>
                </a:ext>
              </a:extLst>
            </p:cNvPr>
            <p:cNvPicPr>
              <a:picLocks noChangeAspect="1"/>
            </p:cNvPicPr>
            <p:nvPr/>
          </p:nvPicPr>
          <p:blipFill>
            <a:blip r:embed="rId2">
              <a:extLst>
                <a:ext uri="{28A0092B-C50C-407E-A947-70E740481C1C}">
                  <a14:useLocalDpi xmlns:a14="http://schemas.microsoft.com/office/drawing/2010/main" val="0"/>
                </a:ext>
              </a:extLst>
            </a:blip>
            <a:srcRect l="14519" r="14519"/>
            <a:stretch>
              <a:fillRect/>
            </a:stretch>
          </p:blipFill>
          <p:spPr>
            <a:xfrm rot="21000000">
              <a:off x="7206431" y="3148751"/>
              <a:ext cx="4186473" cy="4189720"/>
            </a:xfrm>
            <a:prstGeom prst="rect">
              <a:avLst/>
            </a:prstGeom>
            <a:solidFill>
              <a:srgbClr val="FFFFFF">
                <a:shade val="85000"/>
              </a:srgbClr>
            </a:solidFill>
            <a:ln w="190500" cap="rnd">
              <a:solidFill>
                <a:srgbClr val="FFFFFF"/>
              </a:solidFill>
            </a:ln>
            <a:effectLst>
              <a:outerShdw blurRad="723900" dist="12700" algn="tl" rotWithShape="0">
                <a:srgbClr val="000000">
                  <a:alpha val="42000"/>
                </a:srgbClr>
              </a:outerShdw>
            </a:effectLst>
            <a:scene3d>
              <a:camera prst="orthographicFront"/>
              <a:lightRig rig="twoPt" dir="t">
                <a:rot lat="0" lon="0" rev="7800000"/>
              </a:lightRig>
            </a:scene3d>
            <a:sp3d contourW="6350">
              <a:bevelT w="50800" h="16510"/>
              <a:contourClr>
                <a:srgbClr val="C0C0C0"/>
              </a:contourClr>
            </a:sp3d>
          </p:spPr>
        </p:pic>
        <p:sp>
          <p:nvSpPr>
            <p:cNvPr id="35" name="TextBox 34">
              <a:extLst>
                <a:ext uri="{FF2B5EF4-FFF2-40B4-BE49-F238E27FC236}">
                  <a16:creationId xmlns:a16="http://schemas.microsoft.com/office/drawing/2014/main" id="{7055679E-F5C0-D941-BF89-B4FE08E64DC6}"/>
                </a:ext>
              </a:extLst>
            </p:cNvPr>
            <p:cNvSpPr txBox="1"/>
            <p:nvPr/>
          </p:nvSpPr>
          <p:spPr>
            <a:xfrm rot="21000000">
              <a:off x="8240408" y="6582224"/>
              <a:ext cx="3337876" cy="400110"/>
            </a:xfrm>
            <a:prstGeom prst="rect">
              <a:avLst/>
            </a:prstGeom>
            <a:solidFill>
              <a:schemeClr val="accent6"/>
            </a:solidFill>
          </p:spPr>
          <p:txBody>
            <a:bodyPr wrap="square" rtlCol="0">
              <a:spAutoFit/>
            </a:bodyPr>
            <a:lstStyle/>
            <a:p>
              <a:pPr algn="r" rtl="1"/>
              <a:r>
                <a:rPr lang="he-IL" sz="2000" dirty="0">
                  <a:solidFill>
                    <a:schemeClr val="bg2"/>
                  </a:solidFill>
                  <a:latin typeface="Heebo" pitchFamily="2" charset="-79"/>
                  <a:ea typeface="Roboto Black" panose="02000000000000000000" pitchFamily="2" charset="0"/>
                  <a:cs typeface="Heebo" pitchFamily="2" charset="-79"/>
                </a:rPr>
                <a:t>ועידת אונסקו״פ, אוגוסט 1947</a:t>
              </a:r>
            </a:p>
          </p:txBody>
        </p:sp>
      </p:grpSp>
      <p:sp>
        <p:nvSpPr>
          <p:cNvPr id="25" name="TextBox 24">
            <a:extLst>
              <a:ext uri="{FF2B5EF4-FFF2-40B4-BE49-F238E27FC236}">
                <a16:creationId xmlns:a16="http://schemas.microsoft.com/office/drawing/2014/main" id="{25BB525A-3489-B844-B316-554E8C3A81D2}"/>
              </a:ext>
            </a:extLst>
          </p:cNvPr>
          <p:cNvSpPr txBox="1"/>
          <p:nvPr/>
        </p:nvSpPr>
        <p:spPr>
          <a:xfrm>
            <a:off x="14718339" y="2595324"/>
            <a:ext cx="2783962" cy="830997"/>
          </a:xfrm>
          <a:prstGeom prst="rect">
            <a:avLst/>
          </a:prstGeom>
          <a:noFill/>
        </p:spPr>
        <p:txBody>
          <a:bodyPr wrap="square" rtlCol="0">
            <a:spAutoFit/>
          </a:bodyPr>
          <a:lstStyle/>
          <a:p>
            <a:pPr algn="r" rtl="1" eaLnBrk="0" fontAlgn="base" hangingPunct="0">
              <a:spcBef>
                <a:spcPct val="0"/>
              </a:spcBef>
              <a:spcAft>
                <a:spcPct val="0"/>
              </a:spcAft>
            </a:pPr>
            <a:r>
              <a:rPr lang="he-IL" sz="2400" dirty="0">
                <a:solidFill>
                  <a:schemeClr val="bg1"/>
                </a:solidFill>
                <a:latin typeface="Heebo" pitchFamily="2" charset="-79"/>
                <a:ea typeface="Roboto" panose="02000000000000000000" pitchFamily="2" charset="0"/>
                <a:cs typeface="Heebo" pitchFamily="2" charset="-79"/>
              </a:rPr>
              <a:t>מדינה יהודית</a:t>
            </a:r>
          </a:p>
          <a:p>
            <a:pPr algn="r" rtl="1" eaLnBrk="0" fontAlgn="base" hangingPunct="0">
              <a:spcBef>
                <a:spcPct val="0"/>
              </a:spcBef>
              <a:spcAft>
                <a:spcPct val="0"/>
              </a:spcAft>
            </a:pPr>
            <a:r>
              <a:rPr lang="he-IL" sz="2400" dirty="0">
                <a:solidFill>
                  <a:schemeClr val="bg1"/>
                </a:solidFill>
                <a:latin typeface="Heebo" pitchFamily="2" charset="-79"/>
                <a:ea typeface="Roboto" panose="02000000000000000000" pitchFamily="2" charset="0"/>
                <a:cs typeface="Heebo" pitchFamily="2" charset="-79"/>
              </a:rPr>
              <a:t>מדינה ערבית</a:t>
            </a:r>
          </a:p>
        </p:txBody>
      </p:sp>
      <p:sp>
        <p:nvSpPr>
          <p:cNvPr id="5" name="Oval 4">
            <a:extLst>
              <a:ext uri="{FF2B5EF4-FFF2-40B4-BE49-F238E27FC236}">
                <a16:creationId xmlns:a16="http://schemas.microsoft.com/office/drawing/2014/main" id="{49B376D3-086F-A54C-8AA9-4A714303BCED}"/>
              </a:ext>
            </a:extLst>
          </p:cNvPr>
          <p:cNvSpPr/>
          <p:nvPr/>
        </p:nvSpPr>
        <p:spPr>
          <a:xfrm>
            <a:off x="17568110" y="3075941"/>
            <a:ext cx="256264" cy="256264"/>
          </a:xfrm>
          <a:prstGeom prst="ellipse">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en-IL" dirty="0"/>
          </a:p>
        </p:txBody>
      </p:sp>
      <p:sp>
        <p:nvSpPr>
          <p:cNvPr id="36" name="Oval 35">
            <a:extLst>
              <a:ext uri="{FF2B5EF4-FFF2-40B4-BE49-F238E27FC236}">
                <a16:creationId xmlns:a16="http://schemas.microsoft.com/office/drawing/2014/main" id="{AB1FD679-55AD-5840-A0F1-C588781A9E86}"/>
              </a:ext>
            </a:extLst>
          </p:cNvPr>
          <p:cNvSpPr/>
          <p:nvPr/>
        </p:nvSpPr>
        <p:spPr>
          <a:xfrm>
            <a:off x="17568110" y="2648539"/>
            <a:ext cx="256264" cy="256264"/>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en-IL" dirty="0"/>
          </a:p>
        </p:txBody>
      </p:sp>
      <p:pic>
        <p:nvPicPr>
          <p:cNvPr id="1026" name="Picture 2" descr="The Peel Commission">
            <a:extLst>
              <a:ext uri="{FF2B5EF4-FFF2-40B4-BE49-F238E27FC236}">
                <a16:creationId xmlns:a16="http://schemas.microsoft.com/office/drawing/2014/main" id="{BEECD288-D15C-4F2B-9573-E0D3188C8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32" y="1991124"/>
            <a:ext cx="2733269" cy="60013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תמונה 6" descr="תמונה שמכילה מפה&#10;&#10;התיאור נוצר באופן אוטומטי">
            <a:extLst>
              <a:ext uri="{FF2B5EF4-FFF2-40B4-BE49-F238E27FC236}">
                <a16:creationId xmlns:a16="http://schemas.microsoft.com/office/drawing/2014/main" id="{F64B135A-9B3B-4243-B76A-257E1C8D4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8261" y="2099120"/>
            <a:ext cx="2733269" cy="6019410"/>
          </a:xfrm>
          <a:prstGeom prst="rect">
            <a:avLst/>
          </a:prstGeom>
        </p:spPr>
      </p:pic>
      <p:sp>
        <p:nvSpPr>
          <p:cNvPr id="23" name="TextBox 29">
            <a:extLst>
              <a:ext uri="{FF2B5EF4-FFF2-40B4-BE49-F238E27FC236}">
                <a16:creationId xmlns:a16="http://schemas.microsoft.com/office/drawing/2014/main" id="{BEBAD130-0000-43CB-8365-9342C9E6C542}"/>
              </a:ext>
            </a:extLst>
          </p:cNvPr>
          <p:cNvSpPr txBox="1"/>
          <p:nvPr/>
        </p:nvSpPr>
        <p:spPr>
          <a:xfrm>
            <a:off x="82210" y="1996833"/>
            <a:ext cx="2783962" cy="830997"/>
          </a:xfrm>
          <a:prstGeom prst="rect">
            <a:avLst/>
          </a:prstGeom>
          <a:noFill/>
        </p:spPr>
        <p:txBody>
          <a:bodyPr wrap="square" rtlCol="0">
            <a:spAutoFit/>
          </a:bodyPr>
          <a:lstStyle/>
          <a:p>
            <a:pPr algn="r" rtl="1" eaLnBrk="0" fontAlgn="base" hangingPunct="0">
              <a:spcBef>
                <a:spcPct val="0"/>
              </a:spcBef>
              <a:spcAft>
                <a:spcPct val="0"/>
              </a:spcAft>
            </a:pPr>
            <a:r>
              <a:rPr lang="he-IL" sz="2400" b="1" dirty="0">
                <a:solidFill>
                  <a:schemeClr val="bg1"/>
                </a:solidFill>
                <a:latin typeface="Heebo" pitchFamily="2" charset="-79"/>
                <a:ea typeface="Roboto" panose="02000000000000000000" pitchFamily="2" charset="0"/>
                <a:cs typeface="Heebo" pitchFamily="2" charset="-79"/>
              </a:rPr>
              <a:t>מקרא</a:t>
            </a:r>
          </a:p>
          <a:p>
            <a:pPr algn="r" rtl="1" eaLnBrk="0" fontAlgn="base" hangingPunct="0">
              <a:spcBef>
                <a:spcPct val="0"/>
              </a:spcBef>
              <a:spcAft>
                <a:spcPct val="0"/>
              </a:spcAft>
            </a:pPr>
            <a:endParaRPr lang="ru-RU" sz="2400" dirty="0">
              <a:solidFill>
                <a:schemeClr val="bg1"/>
              </a:solidFill>
              <a:latin typeface="Roboto" panose="02000000000000000000" pitchFamily="2" charset="0"/>
              <a:ea typeface="Roboto" panose="02000000000000000000" pitchFamily="2" charset="0"/>
              <a:cs typeface="Heebo Light" pitchFamily="2" charset="-79"/>
            </a:endParaRPr>
          </a:p>
        </p:txBody>
      </p:sp>
      <p:sp>
        <p:nvSpPr>
          <p:cNvPr id="26" name="TextBox 24">
            <a:extLst>
              <a:ext uri="{FF2B5EF4-FFF2-40B4-BE49-F238E27FC236}">
                <a16:creationId xmlns:a16="http://schemas.microsoft.com/office/drawing/2014/main" id="{5F248C6B-CE5F-4069-B5FF-AC4353429324}"/>
              </a:ext>
            </a:extLst>
          </p:cNvPr>
          <p:cNvSpPr txBox="1"/>
          <p:nvPr/>
        </p:nvSpPr>
        <p:spPr>
          <a:xfrm>
            <a:off x="-366790" y="2460147"/>
            <a:ext cx="2783962" cy="1200329"/>
          </a:xfrm>
          <a:prstGeom prst="rect">
            <a:avLst/>
          </a:prstGeom>
          <a:noFill/>
        </p:spPr>
        <p:txBody>
          <a:bodyPr wrap="square" rtlCol="0">
            <a:spAutoFit/>
          </a:bodyPr>
          <a:lstStyle/>
          <a:p>
            <a:pPr algn="r" rtl="1" eaLnBrk="0" fontAlgn="base" hangingPunct="0">
              <a:spcBef>
                <a:spcPct val="0"/>
              </a:spcBef>
              <a:spcAft>
                <a:spcPct val="0"/>
              </a:spcAft>
            </a:pPr>
            <a:r>
              <a:rPr lang="he-IL" sz="2400" dirty="0">
                <a:solidFill>
                  <a:schemeClr val="bg1"/>
                </a:solidFill>
                <a:latin typeface="Heebo" pitchFamily="2" charset="-79"/>
                <a:ea typeface="Roboto" panose="02000000000000000000" pitchFamily="2" charset="0"/>
                <a:cs typeface="Heebo" pitchFamily="2" charset="-79"/>
              </a:rPr>
              <a:t>מדינה יהודית</a:t>
            </a:r>
          </a:p>
          <a:p>
            <a:pPr algn="r" rtl="1" eaLnBrk="0" fontAlgn="base" hangingPunct="0">
              <a:spcBef>
                <a:spcPct val="0"/>
              </a:spcBef>
              <a:spcAft>
                <a:spcPct val="0"/>
              </a:spcAft>
            </a:pPr>
            <a:r>
              <a:rPr lang="he-IL" sz="2400" dirty="0">
                <a:solidFill>
                  <a:schemeClr val="bg1"/>
                </a:solidFill>
                <a:latin typeface="Heebo" pitchFamily="2" charset="-79"/>
                <a:ea typeface="Roboto" panose="02000000000000000000" pitchFamily="2" charset="0"/>
                <a:cs typeface="Heebo" pitchFamily="2" charset="-79"/>
              </a:rPr>
              <a:t>מדינה ערבית</a:t>
            </a:r>
          </a:p>
          <a:p>
            <a:pPr algn="r" rtl="1" eaLnBrk="0" fontAlgn="base" hangingPunct="0">
              <a:spcBef>
                <a:spcPct val="0"/>
              </a:spcBef>
              <a:spcAft>
                <a:spcPct val="0"/>
              </a:spcAft>
            </a:pPr>
            <a:r>
              <a:rPr lang="he-IL" sz="2400" dirty="0">
                <a:solidFill>
                  <a:schemeClr val="bg1"/>
                </a:solidFill>
                <a:latin typeface="Heebo" pitchFamily="2" charset="-79"/>
                <a:ea typeface="Roboto" panose="02000000000000000000" pitchFamily="2" charset="0"/>
                <a:cs typeface="Heebo" pitchFamily="2" charset="-79"/>
              </a:rPr>
              <a:t>שטח בינלאומי</a:t>
            </a:r>
            <a:endParaRPr lang="ru-RU" sz="2400" dirty="0">
              <a:solidFill>
                <a:schemeClr val="bg1"/>
              </a:solidFill>
              <a:latin typeface="Roboto" panose="02000000000000000000" pitchFamily="2" charset="0"/>
              <a:ea typeface="Roboto" panose="02000000000000000000" pitchFamily="2" charset="0"/>
              <a:cs typeface="Heebo Light" pitchFamily="2" charset="-79"/>
            </a:endParaRPr>
          </a:p>
        </p:txBody>
      </p:sp>
      <p:sp>
        <p:nvSpPr>
          <p:cNvPr id="27" name="Oval 4">
            <a:extLst>
              <a:ext uri="{FF2B5EF4-FFF2-40B4-BE49-F238E27FC236}">
                <a16:creationId xmlns:a16="http://schemas.microsoft.com/office/drawing/2014/main" id="{01DBBD57-1F4B-45C6-8D99-583023A360A9}"/>
              </a:ext>
            </a:extLst>
          </p:cNvPr>
          <p:cNvSpPr/>
          <p:nvPr/>
        </p:nvSpPr>
        <p:spPr>
          <a:xfrm>
            <a:off x="2482981" y="2549560"/>
            <a:ext cx="256264" cy="256264"/>
          </a:xfrm>
          <a:prstGeom prst="ellipse">
            <a:avLst/>
          </a:prstGeom>
          <a:solidFill>
            <a:srgbClr val="FF9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en-IL" dirty="0"/>
          </a:p>
        </p:txBody>
      </p:sp>
      <p:sp>
        <p:nvSpPr>
          <p:cNvPr id="28" name="Oval 35">
            <a:extLst>
              <a:ext uri="{FF2B5EF4-FFF2-40B4-BE49-F238E27FC236}">
                <a16:creationId xmlns:a16="http://schemas.microsoft.com/office/drawing/2014/main" id="{30C0D414-24D4-4A0F-973B-99BB75D90480}"/>
              </a:ext>
            </a:extLst>
          </p:cNvPr>
          <p:cNvSpPr/>
          <p:nvPr/>
        </p:nvSpPr>
        <p:spPr>
          <a:xfrm>
            <a:off x="2482981" y="2916772"/>
            <a:ext cx="256264" cy="256264"/>
          </a:xfrm>
          <a:prstGeom prst="ellipse">
            <a:avLst/>
          </a:prstGeom>
          <a:solidFill>
            <a:srgbClr val="CC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en-IL" dirty="0"/>
          </a:p>
        </p:txBody>
      </p:sp>
      <p:sp>
        <p:nvSpPr>
          <p:cNvPr id="29" name="Oval 37">
            <a:extLst>
              <a:ext uri="{FF2B5EF4-FFF2-40B4-BE49-F238E27FC236}">
                <a16:creationId xmlns:a16="http://schemas.microsoft.com/office/drawing/2014/main" id="{4DEB3991-36A8-42BB-BF1F-87C08AC880D3}"/>
              </a:ext>
            </a:extLst>
          </p:cNvPr>
          <p:cNvSpPr/>
          <p:nvPr/>
        </p:nvSpPr>
        <p:spPr>
          <a:xfrm>
            <a:off x="2482981" y="3283984"/>
            <a:ext cx="256264" cy="256264"/>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endParaRPr lang="en-IL" dirty="0"/>
          </a:p>
        </p:txBody>
      </p:sp>
    </p:spTree>
    <p:extLst>
      <p:ext uri="{BB962C8B-B14F-4D97-AF65-F5344CB8AC3E}">
        <p14:creationId xmlns:p14="http://schemas.microsoft.com/office/powerpoint/2010/main" val="1452943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descr="תמונה שמכילה טקסט, מפה&#10;&#10;התיאור נוצר באופן אוטומטי">
            <a:extLst>
              <a:ext uri="{FF2B5EF4-FFF2-40B4-BE49-F238E27FC236}">
                <a16:creationId xmlns:a16="http://schemas.microsoft.com/office/drawing/2014/main" id="{7D326D31-2465-824B-B34A-1D4237D319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1" t="11200" r="8749" b="11361"/>
          <a:stretch/>
        </p:blipFill>
        <p:spPr>
          <a:xfrm>
            <a:off x="7302039" y="-7199"/>
            <a:ext cx="10985962" cy="10210878"/>
          </a:xfrm>
          <a:prstGeom prst="rect">
            <a:avLst/>
          </a:prstGeom>
        </p:spPr>
      </p:pic>
      <p:sp>
        <p:nvSpPr>
          <p:cNvPr id="51" name="TextBox 50"/>
          <p:cNvSpPr txBox="1"/>
          <p:nvPr/>
        </p:nvSpPr>
        <p:spPr>
          <a:xfrm>
            <a:off x="927850" y="2325856"/>
            <a:ext cx="5594262" cy="1107996"/>
          </a:xfrm>
          <a:prstGeom prst="rect">
            <a:avLst/>
          </a:prstGeom>
          <a:noFill/>
        </p:spPr>
        <p:txBody>
          <a:bodyPr wrap="square" rtlCol="0">
            <a:spAutoFit/>
          </a:bodyPr>
          <a:lstStyle/>
          <a:p>
            <a:pPr algn="r" defTabSz="721078" rtl="1">
              <a:defRPr/>
            </a:pPr>
            <a:r>
              <a:rPr lang="he-IL" sz="6600" b="1" kern="0" dirty="0">
                <a:solidFill>
                  <a:schemeClr val="tx1">
                    <a:lumMod val="65000"/>
                    <a:lumOff val="35000"/>
                  </a:schemeClr>
                </a:solidFill>
                <a:latin typeface="Heebo Black" pitchFamily="2" charset="-79"/>
                <a:ea typeface="Arial Unicode MS"/>
                <a:cs typeface="Heebo Black" pitchFamily="2" charset="-79"/>
              </a:rPr>
              <a:t>מועצה אזורית</a:t>
            </a:r>
            <a:r>
              <a:rPr lang="en-US" sz="6600" b="1" kern="0" dirty="0">
                <a:solidFill>
                  <a:schemeClr val="tx1">
                    <a:lumMod val="65000"/>
                    <a:lumOff val="35000"/>
                  </a:schemeClr>
                </a:solidFill>
                <a:latin typeface="Heebo Black" pitchFamily="2" charset="-79"/>
                <a:ea typeface="Arial Unicode MS"/>
                <a:cs typeface="Heebo Black" pitchFamily="2" charset="-79"/>
              </a:rPr>
              <a:t> </a:t>
            </a:r>
            <a:endParaRPr lang="he-IL" sz="6600" b="1" kern="0" dirty="0">
              <a:solidFill>
                <a:schemeClr val="tx1">
                  <a:lumMod val="65000"/>
                  <a:lumOff val="35000"/>
                </a:schemeClr>
              </a:solidFill>
              <a:latin typeface="Heebo Black" pitchFamily="2" charset="-79"/>
              <a:ea typeface="Arial Unicode MS"/>
              <a:cs typeface="Heebo Black" pitchFamily="2" charset="-79"/>
            </a:endParaRPr>
          </a:p>
        </p:txBody>
      </p:sp>
      <p:graphicFrame>
        <p:nvGraphicFramePr>
          <p:cNvPr id="29" name="Диаграмма 3"/>
          <p:cNvGraphicFramePr/>
          <p:nvPr>
            <p:extLst>
              <p:ext uri="{D42A27DB-BD31-4B8C-83A1-F6EECF244321}">
                <p14:modId xmlns:p14="http://schemas.microsoft.com/office/powerpoint/2010/main" val="734649846"/>
              </p:ext>
            </p:extLst>
          </p:nvPr>
        </p:nvGraphicFramePr>
        <p:xfrm>
          <a:off x="5657745" y="6143748"/>
          <a:ext cx="846149" cy="855857"/>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a:extLst>
              <a:ext uri="{FF2B5EF4-FFF2-40B4-BE49-F238E27FC236}">
                <a16:creationId xmlns:a16="http://schemas.microsoft.com/office/drawing/2014/main" id="{4ED19E44-8ED7-7546-907F-A419B0A880EA}"/>
              </a:ext>
            </a:extLst>
          </p:cNvPr>
          <p:cNvSpPr txBox="1"/>
          <p:nvPr/>
        </p:nvSpPr>
        <p:spPr>
          <a:xfrm>
            <a:off x="430306" y="4697462"/>
            <a:ext cx="5096840" cy="3046988"/>
          </a:xfrm>
          <a:prstGeom prst="rect">
            <a:avLst/>
          </a:prstGeom>
          <a:noFill/>
        </p:spPr>
        <p:txBody>
          <a:bodyPr wrap="square" rtlCol="0">
            <a:spAutoFit/>
          </a:bodyPr>
          <a:lstStyle/>
          <a:p>
            <a:pPr algn="r" defTabSz="721078" rtl="1">
              <a:defRPr/>
            </a:pPr>
            <a:r>
              <a:rPr lang="he-IL" sz="2400" kern="0" dirty="0">
                <a:solidFill>
                  <a:schemeClr val="tx1">
                    <a:lumMod val="65000"/>
                    <a:lumOff val="35000"/>
                  </a:schemeClr>
                </a:solidFill>
                <a:latin typeface="Heebo Medium" pitchFamily="2" charset="-79"/>
                <a:ea typeface="Arial Unicode MS"/>
                <a:cs typeface="Heebo Medium" pitchFamily="2" charset="-79"/>
              </a:rPr>
              <a:t>מספר תושבים: 8,500</a:t>
            </a:r>
          </a:p>
          <a:p>
            <a:pPr algn="r" defTabSz="721078" rtl="1">
              <a:defRPr/>
            </a:pPr>
            <a:endParaRPr lang="en-US" sz="2400" kern="0" dirty="0">
              <a:solidFill>
                <a:schemeClr val="tx1">
                  <a:lumMod val="65000"/>
                  <a:lumOff val="35000"/>
                </a:schemeClr>
              </a:solidFill>
              <a:latin typeface="Heebo Medium" pitchFamily="2" charset="-79"/>
              <a:ea typeface="Arial Unicode MS"/>
              <a:cs typeface="Heebo Medium" pitchFamily="2" charset="-79"/>
            </a:endParaRPr>
          </a:p>
          <a:p>
            <a:pPr algn="r" defTabSz="721078" rtl="1">
              <a:defRPr/>
            </a:pPr>
            <a:r>
              <a:rPr lang="he-IL" sz="2400" kern="0" dirty="0">
                <a:solidFill>
                  <a:schemeClr val="tx1">
                    <a:lumMod val="65000"/>
                    <a:lumOff val="35000"/>
                  </a:schemeClr>
                </a:solidFill>
                <a:latin typeface="Heebo Medium" pitchFamily="2" charset="-79"/>
                <a:ea typeface="Arial Unicode MS"/>
                <a:cs typeface="Heebo Medium" pitchFamily="2" charset="-79"/>
              </a:rPr>
              <a:t>אשכול סוציו אקונומי: 6</a:t>
            </a:r>
          </a:p>
          <a:p>
            <a:pPr algn="r" defTabSz="721078" rtl="1">
              <a:defRPr/>
            </a:pPr>
            <a:endParaRPr lang="he-IL" sz="2400" kern="0" dirty="0">
              <a:solidFill>
                <a:schemeClr val="tx1">
                  <a:lumMod val="65000"/>
                  <a:lumOff val="35000"/>
                </a:schemeClr>
              </a:solidFill>
              <a:latin typeface="Heebo Medium" pitchFamily="2" charset="-79"/>
              <a:ea typeface="Arial Unicode MS"/>
              <a:cs typeface="Heebo Medium" pitchFamily="2" charset="-79"/>
            </a:endParaRPr>
          </a:p>
          <a:p>
            <a:pPr algn="r" defTabSz="721078" rtl="1">
              <a:defRPr/>
            </a:pPr>
            <a:r>
              <a:rPr lang="he-IL" sz="2400" kern="0" dirty="0">
                <a:solidFill>
                  <a:schemeClr val="tx1">
                    <a:lumMod val="65000"/>
                    <a:lumOff val="35000"/>
                  </a:schemeClr>
                </a:solidFill>
                <a:latin typeface="Heebo Medium" pitchFamily="2" charset="-79"/>
                <a:ea typeface="Arial Unicode MS"/>
                <a:cs typeface="Heebo Medium" pitchFamily="2" charset="-79"/>
              </a:rPr>
              <a:t>שטח המועצה מהווה כ- 20% </a:t>
            </a:r>
            <a:endParaRPr lang="en-US" sz="2400" kern="0" dirty="0">
              <a:solidFill>
                <a:schemeClr val="tx1">
                  <a:lumMod val="65000"/>
                  <a:lumOff val="35000"/>
                </a:schemeClr>
              </a:solidFill>
              <a:latin typeface="Heebo Medium" pitchFamily="2" charset="-79"/>
              <a:ea typeface="Arial Unicode MS"/>
              <a:cs typeface="Heebo Medium" pitchFamily="2" charset="-79"/>
            </a:endParaRPr>
          </a:p>
          <a:p>
            <a:pPr algn="r" defTabSz="721078" rtl="1">
              <a:defRPr/>
            </a:pPr>
            <a:r>
              <a:rPr lang="he-IL" sz="2400" kern="0" dirty="0">
                <a:solidFill>
                  <a:schemeClr val="tx1">
                    <a:lumMod val="65000"/>
                    <a:lumOff val="35000"/>
                  </a:schemeClr>
                </a:solidFill>
                <a:latin typeface="Heebo Medium" pitchFamily="2" charset="-79"/>
                <a:ea typeface="Arial Unicode MS"/>
                <a:cs typeface="Heebo Medium" pitchFamily="2" charset="-79"/>
              </a:rPr>
              <a:t>משטח מדינת ישראל</a:t>
            </a:r>
            <a:endParaRPr lang="en-US" sz="2400" kern="0" dirty="0">
              <a:solidFill>
                <a:schemeClr val="tx1">
                  <a:lumMod val="65000"/>
                  <a:lumOff val="35000"/>
                </a:schemeClr>
              </a:solidFill>
              <a:latin typeface="Heebo Medium" pitchFamily="2" charset="-79"/>
              <a:ea typeface="Arial Unicode MS"/>
              <a:cs typeface="Heebo Medium" pitchFamily="2" charset="-79"/>
            </a:endParaRPr>
          </a:p>
          <a:p>
            <a:pPr algn="r" defTabSz="721078" rtl="1">
              <a:defRPr/>
            </a:pPr>
            <a:endParaRPr lang="en-US" sz="2400" kern="0" dirty="0">
              <a:solidFill>
                <a:schemeClr val="tx1">
                  <a:lumMod val="65000"/>
                  <a:lumOff val="35000"/>
                </a:schemeClr>
              </a:solidFill>
              <a:latin typeface="Heebo Medium" pitchFamily="2" charset="-79"/>
              <a:ea typeface="Arial Unicode MS"/>
              <a:cs typeface="Heebo Medium" pitchFamily="2" charset="-79"/>
            </a:endParaRPr>
          </a:p>
          <a:p>
            <a:pPr algn="r" defTabSz="721078" rtl="1">
              <a:defRPr/>
            </a:pPr>
            <a:r>
              <a:rPr lang="he-IL" sz="2400" kern="0" dirty="0">
                <a:solidFill>
                  <a:schemeClr val="tx1">
                    <a:lumMod val="65000"/>
                    <a:lumOff val="35000"/>
                  </a:schemeClr>
                </a:solidFill>
                <a:latin typeface="Heebo Medium" pitchFamily="2" charset="-79"/>
                <a:ea typeface="Arial Unicode MS"/>
                <a:cs typeface="Heebo Medium" pitchFamily="2" charset="-79"/>
              </a:rPr>
              <a:t>שטח המועצה: 4.2 מיליון דונם</a:t>
            </a:r>
          </a:p>
        </p:txBody>
      </p:sp>
      <p:pic>
        <p:nvPicPr>
          <p:cNvPr id="9" name="Picture 8">
            <a:extLst>
              <a:ext uri="{FF2B5EF4-FFF2-40B4-BE49-F238E27FC236}">
                <a16:creationId xmlns:a16="http://schemas.microsoft.com/office/drawing/2014/main" id="{AA428A11-A7D1-0040-B60C-C9C5D9B2D9B7}"/>
              </a:ext>
            </a:extLst>
          </p:cNvPr>
          <p:cNvPicPr>
            <a:picLocks noChangeAspect="1"/>
          </p:cNvPicPr>
          <p:nvPr/>
        </p:nvPicPr>
        <p:blipFill>
          <a:blip r:embed="rId4"/>
          <a:stretch>
            <a:fillRect/>
          </a:stretch>
        </p:blipFill>
        <p:spPr>
          <a:xfrm>
            <a:off x="5812847" y="5413514"/>
            <a:ext cx="498728" cy="468953"/>
          </a:xfrm>
          <a:prstGeom prst="rect">
            <a:avLst/>
          </a:prstGeom>
        </p:spPr>
      </p:pic>
      <p:pic>
        <p:nvPicPr>
          <p:cNvPr id="12" name="Picture 11">
            <a:extLst>
              <a:ext uri="{FF2B5EF4-FFF2-40B4-BE49-F238E27FC236}">
                <a16:creationId xmlns:a16="http://schemas.microsoft.com/office/drawing/2014/main" id="{E191FC59-3739-F842-BCBC-59192023B4CA}"/>
              </a:ext>
            </a:extLst>
          </p:cNvPr>
          <p:cNvPicPr>
            <a:picLocks noChangeAspect="1"/>
          </p:cNvPicPr>
          <p:nvPr/>
        </p:nvPicPr>
        <p:blipFill>
          <a:blip r:embed="rId5"/>
          <a:stretch>
            <a:fillRect/>
          </a:stretch>
        </p:blipFill>
        <p:spPr>
          <a:xfrm>
            <a:off x="5802769" y="4697462"/>
            <a:ext cx="574964" cy="461308"/>
          </a:xfrm>
          <a:prstGeom prst="rect">
            <a:avLst/>
          </a:prstGeom>
        </p:spPr>
      </p:pic>
      <p:pic>
        <p:nvPicPr>
          <p:cNvPr id="13" name="Picture 12">
            <a:extLst>
              <a:ext uri="{FF2B5EF4-FFF2-40B4-BE49-F238E27FC236}">
                <a16:creationId xmlns:a16="http://schemas.microsoft.com/office/drawing/2014/main" id="{06FF2C13-A621-5E46-A2BC-8ABECE226DD9}"/>
              </a:ext>
            </a:extLst>
          </p:cNvPr>
          <p:cNvPicPr>
            <a:picLocks noChangeAspect="1"/>
          </p:cNvPicPr>
          <p:nvPr/>
        </p:nvPicPr>
        <p:blipFill>
          <a:blip r:embed="rId6"/>
          <a:stretch>
            <a:fillRect/>
          </a:stretch>
        </p:blipFill>
        <p:spPr>
          <a:xfrm>
            <a:off x="5812847" y="7211225"/>
            <a:ext cx="535947" cy="468954"/>
          </a:xfrm>
          <a:prstGeom prst="rect">
            <a:avLst/>
          </a:prstGeom>
        </p:spPr>
      </p:pic>
      <p:sp>
        <p:nvSpPr>
          <p:cNvPr id="10" name="TextBox 9">
            <a:extLst>
              <a:ext uri="{FF2B5EF4-FFF2-40B4-BE49-F238E27FC236}">
                <a16:creationId xmlns:a16="http://schemas.microsoft.com/office/drawing/2014/main" id="{3D742532-8EA6-9B43-80E8-8ACCD50D1659}"/>
              </a:ext>
            </a:extLst>
          </p:cNvPr>
          <p:cNvSpPr txBox="1"/>
          <p:nvPr/>
        </p:nvSpPr>
        <p:spPr>
          <a:xfrm>
            <a:off x="927850" y="3100245"/>
            <a:ext cx="5594262" cy="1107996"/>
          </a:xfrm>
          <a:prstGeom prst="rect">
            <a:avLst/>
          </a:prstGeom>
          <a:noFill/>
        </p:spPr>
        <p:txBody>
          <a:bodyPr wrap="square" rtlCol="0">
            <a:spAutoFit/>
          </a:bodyPr>
          <a:lstStyle/>
          <a:p>
            <a:pPr algn="r" defTabSz="721078" rtl="1">
              <a:defRPr/>
            </a:pPr>
            <a:r>
              <a:rPr lang="he-IL" sz="6600" b="1" kern="0" dirty="0">
                <a:solidFill>
                  <a:schemeClr val="tx1">
                    <a:lumMod val="65000"/>
                    <a:lumOff val="35000"/>
                  </a:schemeClr>
                </a:solidFill>
                <a:latin typeface="Heebo Black" pitchFamily="2" charset="-79"/>
                <a:ea typeface="Arial Unicode MS"/>
                <a:cs typeface="Heebo Black" pitchFamily="2" charset="-79"/>
              </a:rPr>
              <a:t>רמת הנגב</a:t>
            </a:r>
          </a:p>
        </p:txBody>
      </p:sp>
    </p:spTree>
    <p:extLst>
      <p:ext uri="{BB962C8B-B14F-4D97-AF65-F5344CB8AC3E}">
        <p14:creationId xmlns:p14="http://schemas.microsoft.com/office/powerpoint/2010/main" val="127183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a:extLst>
              <a:ext uri="{FF2B5EF4-FFF2-40B4-BE49-F238E27FC236}">
                <a16:creationId xmlns:a16="http://schemas.microsoft.com/office/drawing/2014/main" id="{C3987915-7F79-43C1-8AE8-F4AA428C2B9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395" r="18395"/>
          <a:stretch/>
        </p:blipFill>
        <p:spPr>
          <a:xfrm>
            <a:off x="-1" y="0"/>
            <a:ext cx="9795353" cy="9531080"/>
          </a:xfrm>
        </p:spPr>
      </p:pic>
      <p:sp>
        <p:nvSpPr>
          <p:cNvPr id="30" name="Полилиния 29"/>
          <p:cNvSpPr/>
          <p:nvPr/>
        </p:nvSpPr>
        <p:spPr>
          <a:xfrm>
            <a:off x="1" y="0"/>
            <a:ext cx="9795351" cy="9531080"/>
          </a:xfrm>
          <a:custGeom>
            <a:avLst/>
            <a:gdLst>
              <a:gd name="connsiteX0" fmla="*/ 0 w 11698644"/>
              <a:gd name="connsiteY0" fmla="*/ 0 h 9531080"/>
              <a:gd name="connsiteX1" fmla="*/ 877421 w 11698644"/>
              <a:gd name="connsiteY1" fmla="*/ 0 h 9531080"/>
              <a:gd name="connsiteX2" fmla="*/ 3558968 w 11698644"/>
              <a:gd name="connsiteY2" fmla="*/ 8894576 h 9531080"/>
              <a:gd name="connsiteX3" fmla="*/ 11698644 w 11698644"/>
              <a:gd name="connsiteY3" fmla="*/ 7451229 h 9531080"/>
              <a:gd name="connsiteX4" fmla="*/ 11698644 w 11698644"/>
              <a:gd name="connsiteY4" fmla="*/ 7631648 h 9531080"/>
              <a:gd name="connsiteX5" fmla="*/ 3395068 w 11698644"/>
              <a:gd name="connsiteY5" fmla="*/ 9531080 h 95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8644" h="9531080">
                <a:moveTo>
                  <a:pt x="0" y="0"/>
                </a:moveTo>
                <a:lnTo>
                  <a:pt x="877421" y="0"/>
                </a:lnTo>
                <a:lnTo>
                  <a:pt x="3558968" y="8894576"/>
                </a:lnTo>
                <a:lnTo>
                  <a:pt x="11698644" y="7451229"/>
                </a:lnTo>
                <a:lnTo>
                  <a:pt x="11698644" y="7631648"/>
                </a:lnTo>
                <a:lnTo>
                  <a:pt x="3395068" y="9531080"/>
                </a:lnTo>
                <a:close/>
              </a:path>
            </a:pathLst>
          </a:custGeom>
          <a:solidFill>
            <a:schemeClr val="accent4">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ndParaRPr>
          </a:p>
        </p:txBody>
      </p:sp>
      <p:sp>
        <p:nvSpPr>
          <p:cNvPr id="25" name="TextBox 26">
            <a:extLst>
              <a:ext uri="{FF2B5EF4-FFF2-40B4-BE49-F238E27FC236}">
                <a16:creationId xmlns:a16="http://schemas.microsoft.com/office/drawing/2014/main" id="{E241264A-7559-4FF1-BAE7-99E422542248}"/>
              </a:ext>
            </a:extLst>
          </p:cNvPr>
          <p:cNvSpPr txBox="1"/>
          <p:nvPr/>
        </p:nvSpPr>
        <p:spPr>
          <a:xfrm>
            <a:off x="11072343" y="262708"/>
            <a:ext cx="6181594" cy="1169551"/>
          </a:xfrm>
          <a:prstGeom prst="rect">
            <a:avLst/>
          </a:prstGeom>
          <a:noFill/>
        </p:spPr>
        <p:txBody>
          <a:bodyPr wrap="square" rtlCol="0">
            <a:spAutoFit/>
          </a:bodyPr>
          <a:lstStyle/>
          <a:p>
            <a:pPr algn="r" rtl="1"/>
            <a:r>
              <a:rPr lang="he-IL" sz="7000" b="1" dirty="0" err="1">
                <a:solidFill>
                  <a:schemeClr val="tx1">
                    <a:lumMod val="65000"/>
                    <a:lumOff val="35000"/>
                  </a:schemeClr>
                </a:solidFill>
                <a:latin typeface="Heebo Black" pitchFamily="2" charset="-79"/>
                <a:ea typeface="Roboto Black" panose="02000000000000000000" pitchFamily="2" charset="0"/>
                <a:cs typeface="Heebo Black" pitchFamily="2" charset="-79"/>
              </a:rPr>
              <a:t>חזון</a:t>
            </a:r>
            <a:r>
              <a:rPr lang="he-IL" sz="7000" b="1" dirty="0">
                <a:solidFill>
                  <a:schemeClr val="tx1">
                    <a:lumMod val="65000"/>
                    <a:lumOff val="35000"/>
                  </a:schemeClr>
                </a:solidFill>
                <a:latin typeface="Heebo Black" pitchFamily="2" charset="-79"/>
                <a:ea typeface="Roboto Black" panose="02000000000000000000" pitchFamily="2" charset="0"/>
                <a:cs typeface="Heebo Black" pitchFamily="2" charset="-79"/>
              </a:rPr>
              <a:t> המועצה</a:t>
            </a:r>
            <a:endParaRPr lang="ru-RU" sz="7000" b="1" dirty="0">
              <a:solidFill>
                <a:schemeClr val="tx1">
                  <a:lumMod val="65000"/>
                  <a:lumOff val="35000"/>
                </a:schemeClr>
              </a:solidFill>
              <a:latin typeface="Roboto Black" panose="02000000000000000000" pitchFamily="2" charset="0"/>
              <a:ea typeface="Roboto Black" panose="02000000000000000000" pitchFamily="2" charset="0"/>
              <a:cs typeface="Heebo Black" pitchFamily="2" charset="-79"/>
            </a:endParaRPr>
          </a:p>
        </p:txBody>
      </p:sp>
      <p:sp>
        <p:nvSpPr>
          <p:cNvPr id="26" name="TextBox 30">
            <a:extLst>
              <a:ext uri="{FF2B5EF4-FFF2-40B4-BE49-F238E27FC236}">
                <a16:creationId xmlns:a16="http://schemas.microsoft.com/office/drawing/2014/main" id="{8C8AF2E7-9F08-43CD-8F70-ACC5E743ED66}"/>
              </a:ext>
            </a:extLst>
          </p:cNvPr>
          <p:cNvSpPr txBox="1"/>
          <p:nvPr/>
        </p:nvSpPr>
        <p:spPr>
          <a:xfrm>
            <a:off x="9981767" y="1432259"/>
            <a:ext cx="7272170" cy="8402300"/>
          </a:xfrm>
          <a:prstGeom prst="rect">
            <a:avLst/>
          </a:prstGeom>
          <a:noFill/>
        </p:spPr>
        <p:txBody>
          <a:bodyPr wrap="square" rtlCol="0">
            <a:spAutoFit/>
          </a:bodyPr>
          <a:lstStyle/>
          <a:p>
            <a:pPr algn="r" rtl="1"/>
            <a:r>
              <a:rPr lang="he-IL" sz="2800" dirty="0">
                <a:solidFill>
                  <a:schemeClr val="tx1">
                    <a:lumMod val="65000"/>
                    <a:lumOff val="35000"/>
                  </a:schemeClr>
                </a:solidFill>
                <a:latin typeface="Heebo Light" pitchFamily="2" charset="-79"/>
                <a:cs typeface="Heebo Light" pitchFamily="2" charset="-79"/>
              </a:rPr>
              <a:t>המועצה האזורית רמת הנגב פועלת </a:t>
            </a:r>
          </a:p>
          <a:p>
            <a:pPr algn="r" rtl="1"/>
            <a:r>
              <a:rPr lang="he-IL" sz="2800" dirty="0">
                <a:solidFill>
                  <a:schemeClr val="tx1">
                    <a:lumMod val="65000"/>
                    <a:lumOff val="35000"/>
                  </a:schemeClr>
                </a:solidFill>
                <a:latin typeface="Heebo Light" pitchFamily="2" charset="-79"/>
                <a:cs typeface="Heebo Light" pitchFamily="2" charset="-79"/>
              </a:rPr>
              <a:t>ברוח חזונו של</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דוד בן גוריון ומתוקף המשימות </a:t>
            </a:r>
          </a:p>
          <a:p>
            <a:pPr algn="r" rtl="1"/>
            <a:r>
              <a:rPr lang="he-IL" sz="2800" dirty="0">
                <a:solidFill>
                  <a:schemeClr val="tx1">
                    <a:lumMod val="65000"/>
                    <a:lumOff val="35000"/>
                  </a:schemeClr>
                </a:solidFill>
                <a:latin typeface="Heebo Light" pitchFamily="2" charset="-79"/>
                <a:cs typeface="Heebo Light" pitchFamily="2" charset="-79"/>
              </a:rPr>
              <a:t>הלאומיות של מדינת</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ישראל </a:t>
            </a:r>
          </a:p>
          <a:p>
            <a:pPr algn="r" rtl="1"/>
            <a:r>
              <a:rPr lang="he-IL" sz="3600" dirty="0">
                <a:solidFill>
                  <a:schemeClr val="tx1">
                    <a:lumMod val="65000"/>
                    <a:lumOff val="35000"/>
                  </a:schemeClr>
                </a:solidFill>
                <a:latin typeface="Heebo Medium" pitchFamily="2" charset="-79"/>
                <a:cs typeface="Heebo Medium" pitchFamily="2" charset="-79"/>
              </a:rPr>
              <a:t>ליישוב, פיתוח ושימור הנגב, </a:t>
            </a:r>
          </a:p>
          <a:p>
            <a:pPr algn="r" rtl="1"/>
            <a:r>
              <a:rPr lang="he-IL" sz="2800" dirty="0">
                <a:solidFill>
                  <a:schemeClr val="tx1">
                    <a:lumMod val="65000"/>
                    <a:lumOff val="35000"/>
                  </a:schemeClr>
                </a:solidFill>
                <a:latin typeface="Heebo Light" pitchFamily="2" charset="-79"/>
                <a:cs typeface="Heebo Light" pitchFamily="2" charset="-79"/>
              </a:rPr>
              <a:t>מתוך ערכי הציונות</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הסביבתית למען עם ישראל ותושבי המדינה.</a:t>
            </a:r>
            <a:endParaRPr lang="en-US" sz="2800" dirty="0">
              <a:solidFill>
                <a:schemeClr val="tx1">
                  <a:lumMod val="65000"/>
                  <a:lumOff val="35000"/>
                </a:schemeClr>
              </a:solidFill>
              <a:latin typeface="Heebo Light" pitchFamily="2" charset="-79"/>
              <a:cs typeface="Heebo Light" pitchFamily="2" charset="-79"/>
            </a:endParaRPr>
          </a:p>
          <a:p>
            <a:pPr algn="r" rtl="1"/>
            <a:endParaRPr lang="he-IL" sz="2800" dirty="0">
              <a:solidFill>
                <a:schemeClr val="tx1">
                  <a:lumMod val="65000"/>
                  <a:lumOff val="35000"/>
                </a:schemeClr>
              </a:solidFill>
              <a:latin typeface="Heebo Light" pitchFamily="2" charset="-79"/>
              <a:cs typeface="Heebo Light" pitchFamily="2" charset="-79"/>
            </a:endParaRPr>
          </a:p>
          <a:p>
            <a:pPr algn="r" rtl="1"/>
            <a:r>
              <a:rPr lang="he-IL" sz="2800" dirty="0">
                <a:solidFill>
                  <a:schemeClr val="tx1">
                    <a:lumMod val="65000"/>
                    <a:lumOff val="35000"/>
                  </a:schemeClr>
                </a:solidFill>
                <a:latin typeface="Heebo Light" pitchFamily="2" charset="-79"/>
                <a:cs typeface="Heebo Light" pitchFamily="2" charset="-79"/>
              </a:rPr>
              <a:t>קהילת רמת הנגב היא חברה פלורליסטית וסובלנית המשקפת את החברה הישראלית על גווניה. המועצה</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תאפשר לתושביה איכות חיים, מערכת חינוך מקדמת,</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מכילה וחדשנית, מערכת שירותים ברמה גבוהה, חוסן</a:t>
            </a:r>
            <a:r>
              <a:rPr lang="en-US" sz="2800" dirty="0">
                <a:solidFill>
                  <a:schemeClr val="tx1">
                    <a:lumMod val="65000"/>
                    <a:lumOff val="35000"/>
                  </a:schemeClr>
                </a:solidFill>
                <a:latin typeface="Heebo Light" pitchFamily="2" charset="-79"/>
                <a:cs typeface="Heebo Light" pitchFamily="2" charset="-79"/>
              </a:rPr>
              <a:t> </a:t>
            </a:r>
            <a:r>
              <a:rPr lang="he-IL" sz="2800" dirty="0">
                <a:solidFill>
                  <a:schemeClr val="tx1">
                    <a:lumMod val="65000"/>
                    <a:lumOff val="35000"/>
                  </a:schemeClr>
                </a:solidFill>
                <a:latin typeface="Heebo Light" pitchFamily="2" charset="-79"/>
                <a:cs typeface="Heebo Light" pitchFamily="2" charset="-79"/>
              </a:rPr>
              <a:t>קהילתי ותחושת שייכות.</a:t>
            </a:r>
            <a:endParaRPr lang="en-US" sz="2800" dirty="0">
              <a:solidFill>
                <a:schemeClr val="tx1">
                  <a:lumMod val="65000"/>
                  <a:lumOff val="35000"/>
                </a:schemeClr>
              </a:solidFill>
              <a:latin typeface="Heebo Light" pitchFamily="2" charset="-79"/>
              <a:cs typeface="Heebo Light" pitchFamily="2" charset="-79"/>
            </a:endParaRPr>
          </a:p>
          <a:p>
            <a:pPr algn="r" rtl="1"/>
            <a:endParaRPr lang="en-US" sz="2800" dirty="0">
              <a:solidFill>
                <a:schemeClr val="tx1">
                  <a:lumMod val="65000"/>
                  <a:lumOff val="35000"/>
                </a:schemeClr>
              </a:solidFill>
              <a:latin typeface="Heebo Light" pitchFamily="2" charset="-79"/>
              <a:cs typeface="Heebo Light" pitchFamily="2" charset="-79"/>
            </a:endParaRPr>
          </a:p>
          <a:p>
            <a:pPr algn="r" rtl="1"/>
            <a:r>
              <a:rPr lang="he-IL" sz="2800" dirty="0">
                <a:solidFill>
                  <a:schemeClr val="tx1">
                    <a:lumMod val="65000"/>
                    <a:lumOff val="35000"/>
                  </a:schemeClr>
                </a:solidFill>
                <a:latin typeface="Heebo Light" pitchFamily="2" charset="-79"/>
                <a:cs typeface="Heebo Light" pitchFamily="2" charset="-79"/>
              </a:rPr>
              <a:t>המועצה תפעל לטיפוח ולחיבור הסביבה הפיזית והאנושית ולקידום והקמה של יישובים רב-דוריים, בני קיימא, על גווניהם השונים, המקיימים חיי קהילה איכותיים. כל זאת תוך ביסוס העצמאות הכלכלית של המועצה והישובים, המנהיגות המקומית ודור ההמשך בקהילות.</a:t>
            </a:r>
          </a:p>
        </p:txBody>
      </p:sp>
    </p:spTree>
    <p:extLst>
      <p:ext uri="{BB962C8B-B14F-4D97-AF65-F5344CB8AC3E}">
        <p14:creationId xmlns:p14="http://schemas.microsoft.com/office/powerpoint/2010/main" val="5482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0E47F3-4618-8C04-05F6-46A6B7FD9468}"/>
              </a:ext>
            </a:extLst>
          </p:cNvPr>
          <p:cNvPicPr>
            <a:picLocks noChangeAspect="1"/>
          </p:cNvPicPr>
          <p:nvPr/>
        </p:nvPicPr>
        <p:blipFill rotWithShape="1">
          <a:blip r:embed="rId2"/>
          <a:srcRect l="14685" t="-1649" r="13361"/>
          <a:stretch/>
        </p:blipFill>
        <p:spPr>
          <a:xfrm>
            <a:off x="997189" y="3057835"/>
            <a:ext cx="3779854" cy="2964608"/>
          </a:xfrm>
          <a:prstGeom prst="rect">
            <a:avLst/>
          </a:prstGeom>
        </p:spPr>
      </p:pic>
      <p:grpSp>
        <p:nvGrpSpPr>
          <p:cNvPr id="52" name="Группа 51"/>
          <p:cNvGrpSpPr/>
          <p:nvPr/>
        </p:nvGrpSpPr>
        <p:grpSpPr>
          <a:xfrm>
            <a:off x="4190605" y="369460"/>
            <a:ext cx="9956800" cy="2452725"/>
            <a:chOff x="2586752" y="630835"/>
            <a:chExt cx="13182355" cy="2452725"/>
          </a:xfrm>
        </p:grpSpPr>
        <p:sp>
          <p:nvSpPr>
            <p:cNvPr id="53" name="TextBox 52"/>
            <p:cNvSpPr txBox="1"/>
            <p:nvPr/>
          </p:nvSpPr>
          <p:spPr>
            <a:xfrm>
              <a:off x="2961711" y="630835"/>
              <a:ext cx="12344400" cy="1862048"/>
            </a:xfrm>
            <a:prstGeom prst="rect">
              <a:avLst/>
            </a:prstGeom>
            <a:noFill/>
          </p:spPr>
          <p:txBody>
            <a:bodyPr wrap="square" rtlCol="0">
              <a:spAutoFit/>
            </a:bodyPr>
            <a:lstStyle/>
            <a:p>
              <a:pPr algn="ctr" rtl="1"/>
              <a:r>
                <a:rPr lang="he-IL" sz="11500" b="1" dirty="0">
                  <a:solidFill>
                    <a:schemeClr val="tx1">
                      <a:lumMod val="65000"/>
                      <a:lumOff val="35000"/>
                    </a:schemeClr>
                  </a:solidFill>
                  <a:latin typeface="Heebo Black" pitchFamily="2" charset="-79"/>
                  <a:ea typeface="Roboto Black" panose="02000000000000000000" pitchFamily="2" charset="0"/>
                  <a:cs typeface="Heebo Black" pitchFamily="2" charset="-79"/>
                </a:rPr>
                <a:t>יעדים</a:t>
              </a:r>
              <a:endParaRPr lang="ru-RU" sz="11500" b="1" dirty="0">
                <a:solidFill>
                  <a:schemeClr val="tx1">
                    <a:lumMod val="65000"/>
                    <a:lumOff val="35000"/>
                  </a:schemeClr>
                </a:solidFill>
                <a:latin typeface="Roboto Black" panose="02000000000000000000" pitchFamily="2" charset="0"/>
                <a:ea typeface="Roboto Black" panose="02000000000000000000" pitchFamily="2" charset="0"/>
                <a:cs typeface="Heebo Black" pitchFamily="2" charset="-79"/>
              </a:endParaRPr>
            </a:p>
          </p:txBody>
        </p:sp>
        <p:sp>
          <p:nvSpPr>
            <p:cNvPr id="54" name="TextBox 53"/>
            <p:cNvSpPr txBox="1"/>
            <p:nvPr/>
          </p:nvSpPr>
          <p:spPr>
            <a:xfrm>
              <a:off x="2586752" y="2067897"/>
              <a:ext cx="13182355" cy="1015663"/>
            </a:xfrm>
            <a:prstGeom prst="rect">
              <a:avLst/>
            </a:prstGeom>
            <a:noFill/>
          </p:spPr>
          <p:txBody>
            <a:bodyPr wrap="square" rtlCol="0">
              <a:spAutoFit/>
            </a:bodyPr>
            <a:lstStyle/>
            <a:p>
              <a:pPr algn="ctr"/>
              <a:r>
                <a:rPr lang="he-IL" sz="6000" b="1" dirty="0">
                  <a:solidFill>
                    <a:schemeClr val="accent4"/>
                  </a:solidFill>
                  <a:latin typeface="Heebo" pitchFamily="2" charset="-79"/>
                  <a:ea typeface="Roboto Light" panose="02000000000000000000" pitchFamily="2" charset="0"/>
                  <a:cs typeface="Heebo" pitchFamily="2" charset="-79"/>
                </a:rPr>
                <a:t>תכנית החומש 2023-2027</a:t>
              </a:r>
              <a:endParaRPr lang="ru-RU" sz="6000" b="1" dirty="0">
                <a:solidFill>
                  <a:schemeClr val="accent4"/>
                </a:solidFill>
                <a:latin typeface="Roboto Light" panose="02000000000000000000" pitchFamily="2" charset="0"/>
                <a:ea typeface="Roboto Light" panose="02000000000000000000" pitchFamily="2" charset="0"/>
                <a:cs typeface="Heebo" pitchFamily="2" charset="-79"/>
              </a:endParaRPr>
            </a:p>
          </p:txBody>
        </p:sp>
      </p:grpSp>
      <p:pic>
        <p:nvPicPr>
          <p:cNvPr id="28" name="Picture Placeholder 27">
            <a:extLst>
              <a:ext uri="{FF2B5EF4-FFF2-40B4-BE49-F238E27FC236}">
                <a16:creationId xmlns:a16="http://schemas.microsoft.com/office/drawing/2014/main" id="{3B04D14B-F967-5E4F-AEA5-A4031554E22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8066" r="18066"/>
          <a:stretch/>
        </p:blipFill>
        <p:spPr>
          <a:xfrm>
            <a:off x="13264177" y="3072326"/>
            <a:ext cx="3123146" cy="2964609"/>
          </a:xfrm>
        </p:spPr>
      </p:pic>
      <p:sp>
        <p:nvSpPr>
          <p:cNvPr id="40" name="Прямоугольник 39"/>
          <p:cNvSpPr/>
          <p:nvPr/>
        </p:nvSpPr>
        <p:spPr>
          <a:xfrm>
            <a:off x="13264177" y="5399517"/>
            <a:ext cx="3123147" cy="63741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1" name="TextBox 40"/>
          <p:cNvSpPr txBox="1"/>
          <p:nvPr/>
        </p:nvSpPr>
        <p:spPr>
          <a:xfrm>
            <a:off x="13503058" y="5469672"/>
            <a:ext cx="2645384"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פיתוח כלכלי</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sp>
        <p:nvSpPr>
          <p:cNvPr id="39" name="TextBox 38">
            <a:extLst>
              <a:ext uri="{FF2B5EF4-FFF2-40B4-BE49-F238E27FC236}">
                <a16:creationId xmlns:a16="http://schemas.microsoft.com/office/drawing/2014/main" id="{BCF10EF9-1D8A-8B40-AFEB-894272E1F075}"/>
              </a:ext>
            </a:extLst>
          </p:cNvPr>
          <p:cNvSpPr txBox="1"/>
          <p:nvPr/>
        </p:nvSpPr>
        <p:spPr>
          <a:xfrm>
            <a:off x="14423586" y="8800511"/>
            <a:ext cx="2645384"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אגני הישבות</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pic>
        <p:nvPicPr>
          <p:cNvPr id="42" name="Picture Placeholder 27">
            <a:extLst>
              <a:ext uri="{FF2B5EF4-FFF2-40B4-BE49-F238E27FC236}">
                <a16:creationId xmlns:a16="http://schemas.microsoft.com/office/drawing/2014/main" id="{29F2D46E-9FB1-8448-B97D-0D52A8257A7D}"/>
              </a:ext>
            </a:extLst>
          </p:cNvPr>
          <p:cNvPicPr>
            <a:picLocks noChangeAspect="1"/>
          </p:cNvPicPr>
          <p:nvPr/>
        </p:nvPicPr>
        <p:blipFill>
          <a:blip r:embed="rId4">
            <a:extLst>
              <a:ext uri="{28A0092B-C50C-407E-A947-70E740481C1C}">
                <a14:useLocalDpi xmlns:a14="http://schemas.microsoft.com/office/drawing/2010/main" val="0"/>
              </a:ext>
            </a:extLst>
          </a:blip>
          <a:srcRect l="15573" r="15573"/>
          <a:stretch/>
        </p:blipFill>
        <p:spPr>
          <a:xfrm>
            <a:off x="11145934" y="6317731"/>
            <a:ext cx="3536061" cy="3043871"/>
          </a:xfrm>
          <a:prstGeom prst="rect">
            <a:avLst/>
          </a:prstGeom>
          <a:solidFill>
            <a:schemeClr val="bg1">
              <a:lumMod val="85000"/>
              <a:alpha val="12000"/>
            </a:schemeClr>
          </a:solidFill>
          <a:ln>
            <a:noFill/>
          </a:ln>
          <a:effectLst/>
        </p:spPr>
      </p:pic>
      <p:sp>
        <p:nvSpPr>
          <p:cNvPr id="43" name="Прямоугольник 39">
            <a:extLst>
              <a:ext uri="{FF2B5EF4-FFF2-40B4-BE49-F238E27FC236}">
                <a16:creationId xmlns:a16="http://schemas.microsoft.com/office/drawing/2014/main" id="{0898415B-61B7-894B-8C84-CE1C71287D7C}"/>
              </a:ext>
            </a:extLst>
          </p:cNvPr>
          <p:cNvSpPr/>
          <p:nvPr/>
        </p:nvSpPr>
        <p:spPr>
          <a:xfrm>
            <a:off x="11156357" y="8528266"/>
            <a:ext cx="3525638" cy="8309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58" name="TextBox 57">
            <a:extLst>
              <a:ext uri="{FF2B5EF4-FFF2-40B4-BE49-F238E27FC236}">
                <a16:creationId xmlns:a16="http://schemas.microsoft.com/office/drawing/2014/main" id="{A74B8AF0-90BB-924A-A514-675F7304C6A6}"/>
              </a:ext>
            </a:extLst>
          </p:cNvPr>
          <p:cNvSpPr txBox="1"/>
          <p:nvPr/>
        </p:nvSpPr>
        <p:spPr>
          <a:xfrm>
            <a:off x="11198327" y="8528265"/>
            <a:ext cx="3494091" cy="830997"/>
          </a:xfrm>
          <a:prstGeom prst="rect">
            <a:avLst/>
          </a:prstGeom>
          <a:noFill/>
        </p:spPr>
        <p:txBody>
          <a:bodyPr wrap="square" rtlCol="0">
            <a:spAutoFit/>
          </a:bodyPr>
          <a:lstStyle/>
          <a:p>
            <a:pPr algn="ctr"/>
            <a:r>
              <a:rPr lang="he-IL" sz="2400" dirty="0">
                <a:solidFill>
                  <a:schemeClr val="bg2"/>
                </a:solidFill>
                <a:latin typeface="Heebo Medium" pitchFamily="2" charset="-79"/>
                <a:ea typeface="Roboto" panose="02000000000000000000" pitchFamily="2" charset="0"/>
                <a:cs typeface="Heebo Medium" pitchFamily="2" charset="-79"/>
              </a:rPr>
              <a:t>התיישבות</a:t>
            </a:r>
          </a:p>
          <a:p>
            <a:pPr algn="ctr"/>
            <a:r>
              <a:rPr lang="he-IL" sz="2400" dirty="0">
                <a:solidFill>
                  <a:schemeClr val="bg2"/>
                </a:solidFill>
                <a:latin typeface="Heebo Medium" pitchFamily="2" charset="-79"/>
                <a:ea typeface="Roboto" panose="02000000000000000000" pitchFamily="2" charset="0"/>
                <a:cs typeface="Heebo Medium" pitchFamily="2" charset="-79"/>
              </a:rPr>
              <a:t>וצמיחה דמוגרפית</a:t>
            </a:r>
            <a:endParaRPr lang="ru-RU" sz="2400" dirty="0">
              <a:solidFill>
                <a:schemeClr val="bg2"/>
              </a:solidFill>
              <a:latin typeface="Roboto" panose="02000000000000000000" pitchFamily="2" charset="0"/>
              <a:ea typeface="Roboto" panose="02000000000000000000" pitchFamily="2" charset="0"/>
              <a:cs typeface="Heebo Medium" pitchFamily="2" charset="-79"/>
            </a:endParaRPr>
          </a:p>
        </p:txBody>
      </p:sp>
      <p:pic>
        <p:nvPicPr>
          <p:cNvPr id="62" name="Picture Placeholder 27">
            <a:extLst>
              <a:ext uri="{FF2B5EF4-FFF2-40B4-BE49-F238E27FC236}">
                <a16:creationId xmlns:a16="http://schemas.microsoft.com/office/drawing/2014/main" id="{156B20C0-0D39-764D-800B-624B0A216327}"/>
              </a:ext>
            </a:extLst>
          </p:cNvPr>
          <p:cNvPicPr>
            <a:picLocks noChangeAspect="1"/>
          </p:cNvPicPr>
          <p:nvPr/>
        </p:nvPicPr>
        <p:blipFill>
          <a:blip r:embed="rId5" cstate="print">
            <a:extLst>
              <a:ext uri="{28A0092B-C50C-407E-A947-70E740481C1C}">
                <a14:useLocalDpi xmlns:a14="http://schemas.microsoft.com/office/drawing/2010/main" val="0"/>
              </a:ext>
            </a:extLst>
          </a:blip>
          <a:srcRect l="13460" r="13460"/>
          <a:stretch/>
        </p:blipFill>
        <p:spPr>
          <a:xfrm>
            <a:off x="9382804" y="3085382"/>
            <a:ext cx="3123146" cy="2964609"/>
          </a:xfrm>
          <a:prstGeom prst="rect">
            <a:avLst/>
          </a:prstGeom>
          <a:solidFill>
            <a:schemeClr val="bg1">
              <a:lumMod val="85000"/>
              <a:alpha val="12000"/>
            </a:schemeClr>
          </a:solidFill>
          <a:ln>
            <a:noFill/>
          </a:ln>
          <a:effectLst/>
        </p:spPr>
      </p:pic>
      <p:sp>
        <p:nvSpPr>
          <p:cNvPr id="63" name="Прямоугольник 39">
            <a:extLst>
              <a:ext uri="{FF2B5EF4-FFF2-40B4-BE49-F238E27FC236}">
                <a16:creationId xmlns:a16="http://schemas.microsoft.com/office/drawing/2014/main" id="{E8CD1BAB-B948-F748-81E4-D1A6DC6C93CC}"/>
              </a:ext>
            </a:extLst>
          </p:cNvPr>
          <p:cNvSpPr/>
          <p:nvPr/>
        </p:nvSpPr>
        <p:spPr>
          <a:xfrm>
            <a:off x="9408422" y="5350642"/>
            <a:ext cx="3123147" cy="63741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4" name="TextBox 63">
            <a:extLst>
              <a:ext uri="{FF2B5EF4-FFF2-40B4-BE49-F238E27FC236}">
                <a16:creationId xmlns:a16="http://schemas.microsoft.com/office/drawing/2014/main" id="{D027E064-BBDA-3F48-9E4E-302C0054F450}"/>
              </a:ext>
            </a:extLst>
          </p:cNvPr>
          <p:cNvSpPr txBox="1"/>
          <p:nvPr/>
        </p:nvSpPr>
        <p:spPr>
          <a:xfrm>
            <a:off x="9442099" y="5389307"/>
            <a:ext cx="2850053"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חינוך</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sp>
        <p:nvSpPr>
          <p:cNvPr id="67" name="TextBox 66">
            <a:extLst>
              <a:ext uri="{FF2B5EF4-FFF2-40B4-BE49-F238E27FC236}">
                <a16:creationId xmlns:a16="http://schemas.microsoft.com/office/drawing/2014/main" id="{7F1D22E8-0D5D-4544-8391-4540D4DBECC3}"/>
              </a:ext>
            </a:extLst>
          </p:cNvPr>
          <p:cNvSpPr txBox="1"/>
          <p:nvPr/>
        </p:nvSpPr>
        <p:spPr>
          <a:xfrm>
            <a:off x="7608052" y="8800511"/>
            <a:ext cx="3123147"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יחסי ובים-מועצה</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pic>
        <p:nvPicPr>
          <p:cNvPr id="68" name="Picture Placeholder 27">
            <a:extLst>
              <a:ext uri="{FF2B5EF4-FFF2-40B4-BE49-F238E27FC236}">
                <a16:creationId xmlns:a16="http://schemas.microsoft.com/office/drawing/2014/main" id="{79EB7D4B-AF85-CF41-A06C-08ADED34548F}"/>
              </a:ext>
            </a:extLst>
          </p:cNvPr>
          <p:cNvPicPr>
            <a:picLocks noChangeAspect="1"/>
          </p:cNvPicPr>
          <p:nvPr/>
        </p:nvPicPr>
        <p:blipFill>
          <a:blip r:embed="rId6" cstate="print">
            <a:extLst>
              <a:ext uri="{28A0092B-C50C-407E-A947-70E740481C1C}">
                <a14:useLocalDpi xmlns:a14="http://schemas.microsoft.com/office/drawing/2010/main" val="0"/>
              </a:ext>
            </a:extLst>
          </a:blip>
          <a:srcRect l="21029" r="21029"/>
          <a:stretch/>
        </p:blipFill>
        <p:spPr>
          <a:xfrm>
            <a:off x="5569110" y="3057834"/>
            <a:ext cx="3123146" cy="2964609"/>
          </a:xfrm>
          <a:prstGeom prst="rect">
            <a:avLst/>
          </a:prstGeom>
          <a:solidFill>
            <a:schemeClr val="bg1">
              <a:lumMod val="85000"/>
              <a:alpha val="12000"/>
            </a:schemeClr>
          </a:solidFill>
          <a:ln>
            <a:noFill/>
          </a:ln>
          <a:effectLst/>
        </p:spPr>
      </p:pic>
      <p:sp>
        <p:nvSpPr>
          <p:cNvPr id="69" name="Прямоугольник 39">
            <a:extLst>
              <a:ext uri="{FF2B5EF4-FFF2-40B4-BE49-F238E27FC236}">
                <a16:creationId xmlns:a16="http://schemas.microsoft.com/office/drawing/2014/main" id="{C5B00C23-0EFB-F14B-BBFC-F198D124626F}"/>
              </a:ext>
            </a:extLst>
          </p:cNvPr>
          <p:cNvSpPr/>
          <p:nvPr/>
        </p:nvSpPr>
        <p:spPr>
          <a:xfrm>
            <a:off x="5574121" y="5385025"/>
            <a:ext cx="3123147" cy="63741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0" name="TextBox 69">
            <a:extLst>
              <a:ext uri="{FF2B5EF4-FFF2-40B4-BE49-F238E27FC236}">
                <a16:creationId xmlns:a16="http://schemas.microsoft.com/office/drawing/2014/main" id="{54A333AE-8C4E-DA4D-9296-5725C14FD0B5}"/>
              </a:ext>
            </a:extLst>
          </p:cNvPr>
          <p:cNvSpPr txBox="1"/>
          <p:nvPr/>
        </p:nvSpPr>
        <p:spPr>
          <a:xfrm>
            <a:off x="5574120" y="5424888"/>
            <a:ext cx="2850053"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תשתיות</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pic>
        <p:nvPicPr>
          <p:cNvPr id="71" name="Picture Placeholder 27">
            <a:extLst>
              <a:ext uri="{FF2B5EF4-FFF2-40B4-BE49-F238E27FC236}">
                <a16:creationId xmlns:a16="http://schemas.microsoft.com/office/drawing/2014/main" id="{4CDA16E1-F3EB-3F4A-9E37-114D45E94A96}"/>
              </a:ext>
            </a:extLst>
          </p:cNvPr>
          <p:cNvPicPr>
            <a:picLocks noChangeAspect="1"/>
          </p:cNvPicPr>
          <p:nvPr/>
        </p:nvPicPr>
        <p:blipFill>
          <a:blip r:embed="rId7" cstate="print">
            <a:extLst>
              <a:ext uri="{28A0092B-C50C-407E-A947-70E740481C1C}">
                <a14:useLocalDpi xmlns:a14="http://schemas.microsoft.com/office/drawing/2010/main" val="0"/>
              </a:ext>
            </a:extLst>
          </a:blip>
          <a:srcRect l="8935" r="8935"/>
          <a:stretch/>
        </p:blipFill>
        <p:spPr>
          <a:xfrm>
            <a:off x="4271730" y="6396993"/>
            <a:ext cx="3123146" cy="2964609"/>
          </a:xfrm>
          <a:prstGeom prst="rect">
            <a:avLst/>
          </a:prstGeom>
          <a:solidFill>
            <a:schemeClr val="bg1">
              <a:lumMod val="85000"/>
              <a:alpha val="12000"/>
            </a:schemeClr>
          </a:solidFill>
          <a:ln>
            <a:noFill/>
          </a:ln>
          <a:effectLst/>
        </p:spPr>
      </p:pic>
      <p:sp>
        <p:nvSpPr>
          <p:cNvPr id="72" name="Прямоугольник 39">
            <a:extLst>
              <a:ext uri="{FF2B5EF4-FFF2-40B4-BE49-F238E27FC236}">
                <a16:creationId xmlns:a16="http://schemas.microsoft.com/office/drawing/2014/main" id="{90520C9E-859F-1C45-A11A-D033EEE89B5C}"/>
              </a:ext>
            </a:extLst>
          </p:cNvPr>
          <p:cNvSpPr/>
          <p:nvPr/>
        </p:nvSpPr>
        <p:spPr>
          <a:xfrm>
            <a:off x="4130985" y="8530605"/>
            <a:ext cx="3263891" cy="83099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5" name="Прямоугольник 39">
            <a:extLst>
              <a:ext uri="{FF2B5EF4-FFF2-40B4-BE49-F238E27FC236}">
                <a16:creationId xmlns:a16="http://schemas.microsoft.com/office/drawing/2014/main" id="{9B0F6A3C-7D6B-1D41-BAAE-A9484C958709}"/>
              </a:ext>
            </a:extLst>
          </p:cNvPr>
          <p:cNvSpPr/>
          <p:nvPr/>
        </p:nvSpPr>
        <p:spPr>
          <a:xfrm>
            <a:off x="997189" y="5350642"/>
            <a:ext cx="3779854" cy="63741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6" name="TextBox 75">
            <a:extLst>
              <a:ext uri="{FF2B5EF4-FFF2-40B4-BE49-F238E27FC236}">
                <a16:creationId xmlns:a16="http://schemas.microsoft.com/office/drawing/2014/main" id="{F2D56D20-9475-1A42-8E5D-38AE71BE5567}"/>
              </a:ext>
            </a:extLst>
          </p:cNvPr>
          <p:cNvSpPr txBox="1"/>
          <p:nvPr/>
        </p:nvSpPr>
        <p:spPr>
          <a:xfrm>
            <a:off x="1421055" y="5402585"/>
            <a:ext cx="2850053" cy="523220"/>
          </a:xfrm>
          <a:prstGeom prst="rect">
            <a:avLst/>
          </a:prstGeom>
          <a:noFill/>
        </p:spPr>
        <p:txBody>
          <a:bodyPr wrap="square" rtlCol="0">
            <a:spAutoFit/>
          </a:bodyPr>
          <a:lstStyle/>
          <a:p>
            <a:pPr algn="ctr"/>
            <a:r>
              <a:rPr lang="he-IL" sz="2800" dirty="0">
                <a:solidFill>
                  <a:schemeClr val="bg2"/>
                </a:solidFill>
                <a:latin typeface="Heebo Medium" pitchFamily="2" charset="-79"/>
                <a:ea typeface="Roboto" panose="02000000000000000000" pitchFamily="2" charset="0"/>
                <a:cs typeface="Heebo Medium" pitchFamily="2" charset="-79"/>
              </a:rPr>
              <a:t>פרט וקהילה</a:t>
            </a:r>
            <a:endParaRPr lang="ru-RU" sz="2800" dirty="0">
              <a:solidFill>
                <a:schemeClr val="bg2"/>
              </a:solidFill>
              <a:latin typeface="Roboto" panose="02000000000000000000" pitchFamily="2" charset="0"/>
              <a:ea typeface="Roboto" panose="02000000000000000000" pitchFamily="2" charset="0"/>
              <a:cs typeface="Heebo Medium" pitchFamily="2" charset="-79"/>
            </a:endParaRPr>
          </a:p>
        </p:txBody>
      </p:sp>
      <p:pic>
        <p:nvPicPr>
          <p:cNvPr id="77" name="Picture Placeholder 27">
            <a:extLst>
              <a:ext uri="{FF2B5EF4-FFF2-40B4-BE49-F238E27FC236}">
                <a16:creationId xmlns:a16="http://schemas.microsoft.com/office/drawing/2014/main" id="{4E1CC7B5-2DF3-7242-9270-2398B34AB75B}"/>
              </a:ext>
            </a:extLst>
          </p:cNvPr>
          <p:cNvPicPr>
            <a:picLocks noChangeAspect="1"/>
          </p:cNvPicPr>
          <p:nvPr/>
        </p:nvPicPr>
        <p:blipFill>
          <a:blip r:embed="rId8" cstate="print">
            <a:extLst>
              <a:ext uri="{28A0092B-C50C-407E-A947-70E740481C1C}">
                <a14:useLocalDpi xmlns:a14="http://schemas.microsoft.com/office/drawing/2010/main" val="0"/>
              </a:ext>
            </a:extLst>
          </a:blip>
          <a:srcRect l="12613" r="12613"/>
          <a:stretch/>
        </p:blipFill>
        <p:spPr>
          <a:xfrm>
            <a:off x="7714637" y="6325287"/>
            <a:ext cx="3123146" cy="2964609"/>
          </a:xfrm>
          <a:prstGeom prst="rect">
            <a:avLst/>
          </a:prstGeom>
          <a:solidFill>
            <a:schemeClr val="bg1">
              <a:lumMod val="85000"/>
              <a:alpha val="12000"/>
            </a:schemeClr>
          </a:solidFill>
          <a:ln>
            <a:noFill/>
          </a:ln>
          <a:effectLst/>
        </p:spPr>
      </p:pic>
      <p:sp>
        <p:nvSpPr>
          <p:cNvPr id="78" name="Прямоугольник 39">
            <a:extLst>
              <a:ext uri="{FF2B5EF4-FFF2-40B4-BE49-F238E27FC236}">
                <a16:creationId xmlns:a16="http://schemas.microsoft.com/office/drawing/2014/main" id="{D1E67409-7579-A742-A21A-C0723B1564C2}"/>
              </a:ext>
            </a:extLst>
          </p:cNvPr>
          <p:cNvSpPr/>
          <p:nvPr/>
        </p:nvSpPr>
        <p:spPr>
          <a:xfrm>
            <a:off x="7704213" y="8516770"/>
            <a:ext cx="3123147" cy="83099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1" eaLnBrk="0" fontAlgn="base" hangingPunct="0">
              <a:spcBef>
                <a:spcPct val="0"/>
              </a:spcBef>
              <a:spcAft>
                <a:spcPct val="0"/>
              </a:spcAft>
            </a:pPr>
            <a:endParaRPr lang="ru-RU"/>
          </a:p>
        </p:txBody>
      </p:sp>
      <p:pic>
        <p:nvPicPr>
          <p:cNvPr id="44" name="תמונה 43">
            <a:extLst>
              <a:ext uri="{FF2B5EF4-FFF2-40B4-BE49-F238E27FC236}">
                <a16:creationId xmlns:a16="http://schemas.microsoft.com/office/drawing/2014/main" id="{884A13C1-4983-4689-B00F-A9075B52CE3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30985" y="6334739"/>
            <a:ext cx="3263269" cy="2250544"/>
          </a:xfrm>
          <a:prstGeom prst="rect">
            <a:avLst/>
          </a:prstGeom>
        </p:spPr>
      </p:pic>
      <p:sp>
        <p:nvSpPr>
          <p:cNvPr id="79" name="TextBox 78">
            <a:extLst>
              <a:ext uri="{FF2B5EF4-FFF2-40B4-BE49-F238E27FC236}">
                <a16:creationId xmlns:a16="http://schemas.microsoft.com/office/drawing/2014/main" id="{D01365E9-E992-2445-BE45-EFD7E9AB11C3}"/>
              </a:ext>
            </a:extLst>
          </p:cNvPr>
          <p:cNvSpPr txBox="1"/>
          <p:nvPr/>
        </p:nvSpPr>
        <p:spPr>
          <a:xfrm>
            <a:off x="7754712" y="8667288"/>
            <a:ext cx="3123147" cy="461665"/>
          </a:xfrm>
          <a:prstGeom prst="rect">
            <a:avLst/>
          </a:prstGeom>
          <a:noFill/>
        </p:spPr>
        <p:txBody>
          <a:bodyPr wrap="square" rtlCol="0">
            <a:spAutoFit/>
          </a:bodyPr>
          <a:lstStyle/>
          <a:p>
            <a:pPr algn="ctr"/>
            <a:r>
              <a:rPr lang="he-IL" sz="2400" dirty="0">
                <a:solidFill>
                  <a:schemeClr val="bg2"/>
                </a:solidFill>
                <a:latin typeface="Roboto" panose="02000000000000000000" pitchFamily="2" charset="0"/>
                <a:ea typeface="Roboto" panose="02000000000000000000" pitchFamily="2" charset="0"/>
                <a:cs typeface="Heebo Medium" pitchFamily="2" charset="-79"/>
              </a:rPr>
              <a:t>משימות לאומיות</a:t>
            </a:r>
            <a:endParaRPr lang="ru-RU" sz="2400" dirty="0">
              <a:solidFill>
                <a:schemeClr val="bg2"/>
              </a:solidFill>
              <a:latin typeface="Roboto" panose="02000000000000000000" pitchFamily="2" charset="0"/>
              <a:ea typeface="Roboto" panose="02000000000000000000" pitchFamily="2" charset="0"/>
              <a:cs typeface="Heebo Medium" pitchFamily="2" charset="-79"/>
            </a:endParaRPr>
          </a:p>
        </p:txBody>
      </p:sp>
      <p:sp>
        <p:nvSpPr>
          <p:cNvPr id="73" name="TextBox 72">
            <a:extLst>
              <a:ext uri="{FF2B5EF4-FFF2-40B4-BE49-F238E27FC236}">
                <a16:creationId xmlns:a16="http://schemas.microsoft.com/office/drawing/2014/main" id="{38E4F1E6-DE4D-6E42-87C8-5C9617EDB524}"/>
              </a:ext>
            </a:extLst>
          </p:cNvPr>
          <p:cNvSpPr txBox="1"/>
          <p:nvPr/>
        </p:nvSpPr>
        <p:spPr>
          <a:xfrm>
            <a:off x="4343240" y="8542800"/>
            <a:ext cx="2846500" cy="830997"/>
          </a:xfrm>
          <a:prstGeom prst="rect">
            <a:avLst/>
          </a:prstGeom>
          <a:noFill/>
        </p:spPr>
        <p:txBody>
          <a:bodyPr wrap="square" rtlCol="0">
            <a:spAutoFit/>
          </a:bodyPr>
          <a:lstStyle/>
          <a:p>
            <a:pPr algn="ctr"/>
            <a:r>
              <a:rPr lang="he-IL" sz="2400" dirty="0">
                <a:solidFill>
                  <a:schemeClr val="bg2"/>
                </a:solidFill>
                <a:latin typeface="Heebo Medium" pitchFamily="2" charset="-79"/>
                <a:ea typeface="Roboto" panose="02000000000000000000" pitchFamily="2" charset="0"/>
                <a:cs typeface="Heebo Medium" pitchFamily="2" charset="-79"/>
              </a:rPr>
              <a:t>בטחון אישי וחוסן קהילתי</a:t>
            </a:r>
            <a:endParaRPr lang="ru-RU" sz="2400" dirty="0">
              <a:solidFill>
                <a:schemeClr val="bg2"/>
              </a:solidFill>
              <a:latin typeface="Roboto" panose="02000000000000000000" pitchFamily="2" charset="0"/>
              <a:ea typeface="Roboto" panose="02000000000000000000" pitchFamily="2" charset="0"/>
              <a:cs typeface="Heebo Medium" pitchFamily="2" charset="-79"/>
            </a:endParaRPr>
          </a:p>
        </p:txBody>
      </p:sp>
    </p:spTree>
    <p:extLst>
      <p:ext uri="{BB962C8B-B14F-4D97-AF65-F5344CB8AC3E}">
        <p14:creationId xmlns:p14="http://schemas.microsoft.com/office/powerpoint/2010/main" val="362410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מציין מיקום של תמונה 17" descr="תמונה שמכילה שמים, חוץ, חוף, טבע&#10;&#10;התיאור נוצר באופן אוטומטי">
            <a:extLst>
              <a:ext uri="{FF2B5EF4-FFF2-40B4-BE49-F238E27FC236}">
                <a16:creationId xmlns:a16="http://schemas.microsoft.com/office/drawing/2014/main" id="{D9D3DE44-FB53-446C-AE59-0084F5F1BE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773" r="13773"/>
          <a:stretch>
            <a:fillRect/>
          </a:stretch>
        </p:blipFill>
        <p:spPr/>
      </p:pic>
      <p:sp>
        <p:nvSpPr>
          <p:cNvPr id="4" name="תיבת טקסט 3">
            <a:extLst>
              <a:ext uri="{FF2B5EF4-FFF2-40B4-BE49-F238E27FC236}">
                <a16:creationId xmlns:a16="http://schemas.microsoft.com/office/drawing/2014/main" id="{BB4D131C-31CC-444B-9D29-4FE67BFD3EE4}"/>
              </a:ext>
            </a:extLst>
          </p:cNvPr>
          <p:cNvSpPr txBox="1"/>
          <p:nvPr/>
        </p:nvSpPr>
        <p:spPr>
          <a:xfrm>
            <a:off x="8955740" y="2064664"/>
            <a:ext cx="8310281" cy="7304820"/>
          </a:xfrm>
          <a:prstGeom prst="rect">
            <a:avLst/>
          </a:prstGeom>
          <a:noFill/>
        </p:spPr>
        <p:txBody>
          <a:bodyPr wrap="square">
            <a:spAutoFit/>
          </a:bodyPr>
          <a:lstStyle/>
          <a:p>
            <a:pPr lvl="0" algn="r" rtl="1">
              <a:lnSpc>
                <a:spcPct val="115000"/>
              </a:lnSpc>
              <a:spcAft>
                <a:spcPts val="1000"/>
              </a:spcAft>
            </a:pPr>
            <a:r>
              <a:rPr lang="he-IL" sz="2800" b="1" dirty="0">
                <a:solidFill>
                  <a:schemeClr val="tx1">
                    <a:lumMod val="65000"/>
                    <a:lumOff val="35000"/>
                  </a:schemeClr>
                </a:solidFill>
                <a:latin typeface="Heebo Black" pitchFamily="2" charset="-79"/>
                <a:cs typeface="Heebo Black" pitchFamily="2" charset="-79"/>
              </a:rPr>
              <a:t>4 קיבוצים- </a:t>
            </a:r>
            <a:r>
              <a:rPr lang="he-IL" sz="2800" dirty="0">
                <a:solidFill>
                  <a:schemeClr val="tx1">
                    <a:lumMod val="65000"/>
                    <a:lumOff val="35000"/>
                  </a:schemeClr>
                </a:solidFill>
                <a:latin typeface="Heebo Light" pitchFamily="2" charset="-79"/>
                <a:cs typeface="Heebo Light" pitchFamily="2" charset="-79"/>
              </a:rPr>
              <a:t>רביבים, שדה בוקר, משאבי שדה, טללים</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3 יישובים קהילתיים חילוניים- </a:t>
            </a:r>
            <a:r>
              <a:rPr lang="he-IL" sz="2800" dirty="0">
                <a:solidFill>
                  <a:schemeClr val="tx1">
                    <a:lumMod val="65000"/>
                    <a:lumOff val="35000"/>
                  </a:schemeClr>
                </a:solidFill>
                <a:latin typeface="Heebo Light" pitchFamily="2" charset="-79"/>
                <a:cs typeface="Heebo Light" pitchFamily="2" charset="-79"/>
              </a:rPr>
              <a:t>מדרשת בן גוריון, אשלים, ניצנה</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3 מושבים חקלאיים- </a:t>
            </a:r>
            <a:r>
              <a:rPr lang="he-IL" sz="2800" dirty="0">
                <a:solidFill>
                  <a:schemeClr val="tx1">
                    <a:lumMod val="65000"/>
                    <a:lumOff val="35000"/>
                  </a:schemeClr>
                </a:solidFill>
                <a:latin typeface="Heebo Light" pitchFamily="2" charset="-79"/>
                <a:cs typeface="Heebo Light" pitchFamily="2" charset="-79"/>
              </a:rPr>
              <a:t>כמהין, קדש ברנע, באר </a:t>
            </a:r>
            <a:r>
              <a:rPr lang="he-IL" sz="2800" dirty="0" err="1">
                <a:solidFill>
                  <a:schemeClr val="tx1">
                    <a:lumMod val="65000"/>
                    <a:lumOff val="35000"/>
                  </a:schemeClr>
                </a:solidFill>
                <a:latin typeface="Heebo Light" pitchFamily="2" charset="-79"/>
                <a:cs typeface="Heebo Light" pitchFamily="2" charset="-79"/>
              </a:rPr>
              <a:t>מילכה</a:t>
            </a:r>
            <a:endParaRPr lang="he-IL" sz="2800" dirty="0">
              <a:solidFill>
                <a:schemeClr val="tx1">
                  <a:lumMod val="65000"/>
                  <a:lumOff val="35000"/>
                </a:schemeClr>
              </a:solidFill>
              <a:latin typeface="Heebo Light" pitchFamily="2" charset="-79"/>
              <a:cs typeface="Heebo Light" pitchFamily="2" charset="-79"/>
            </a:endParaRP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2 יישובים קהילתיים דתיים-</a:t>
            </a:r>
            <a:r>
              <a:rPr lang="he-IL" sz="2800" dirty="0">
                <a:solidFill>
                  <a:schemeClr val="tx1">
                    <a:lumMod val="65000"/>
                    <a:lumOff val="35000"/>
                  </a:schemeClr>
                </a:solidFill>
                <a:latin typeface="Heebo Light" pitchFamily="2" charset="-79"/>
                <a:cs typeface="Heebo Light" pitchFamily="2" charset="-79"/>
              </a:rPr>
              <a:t> רתמים, מרחב עם</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1 ישוב קהילתי מעורב- </a:t>
            </a:r>
            <a:r>
              <a:rPr lang="he-IL" sz="2800" dirty="0">
                <a:solidFill>
                  <a:schemeClr val="tx1">
                    <a:lumMod val="65000"/>
                    <a:lumOff val="35000"/>
                  </a:schemeClr>
                </a:solidFill>
                <a:latin typeface="Heebo Light" pitchFamily="2" charset="-79"/>
                <a:cs typeface="Heebo Light" pitchFamily="2" charset="-79"/>
              </a:rPr>
              <a:t>שיזף </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1 יישוב קהילתי תיירותי-</a:t>
            </a:r>
            <a:r>
              <a:rPr lang="he-IL" sz="2800" dirty="0">
                <a:solidFill>
                  <a:schemeClr val="tx1">
                    <a:lumMod val="65000"/>
                    <a:lumOff val="35000"/>
                  </a:schemeClr>
                </a:solidFill>
                <a:latin typeface="Heebo Light" pitchFamily="2" charset="-79"/>
                <a:cs typeface="Heebo Light" pitchFamily="2" charset="-79"/>
              </a:rPr>
              <a:t> עזוז</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1 שיכון משפחות של חיל האוויר-</a:t>
            </a:r>
            <a:r>
              <a:rPr lang="he-IL" sz="2800" dirty="0">
                <a:solidFill>
                  <a:schemeClr val="tx1">
                    <a:lumMod val="65000"/>
                    <a:lumOff val="35000"/>
                  </a:schemeClr>
                </a:solidFill>
                <a:latin typeface="Heebo Light" pitchFamily="2" charset="-79"/>
                <a:cs typeface="Heebo Light" pitchFamily="2" charset="-79"/>
              </a:rPr>
              <a:t> מחנה טלי</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24 חוות בודדים חקלאיות תיירותיות</a:t>
            </a:r>
          </a:p>
          <a:p>
            <a:pPr lvl="0" algn="r" rtl="1">
              <a:lnSpc>
                <a:spcPct val="115000"/>
              </a:lnSpc>
              <a:spcAft>
                <a:spcPts val="1000"/>
              </a:spcAft>
            </a:pPr>
            <a:r>
              <a:rPr lang="he-IL" sz="2800" dirty="0">
                <a:solidFill>
                  <a:schemeClr val="tx1">
                    <a:lumMod val="65000"/>
                    <a:lumOff val="35000"/>
                  </a:schemeClr>
                </a:solidFill>
                <a:latin typeface="Heebo Black" pitchFamily="2" charset="-79"/>
                <a:cs typeface="Heebo Black" pitchFamily="2" charset="-79"/>
              </a:rPr>
              <a:t>2 מיזמים חברתיים-</a:t>
            </a:r>
            <a:r>
              <a:rPr lang="he-IL" sz="2800" dirty="0">
                <a:solidFill>
                  <a:schemeClr val="tx1">
                    <a:lumMod val="65000"/>
                    <a:lumOff val="35000"/>
                  </a:schemeClr>
                </a:solidFill>
                <a:latin typeface="Heebo Light" pitchFamily="2" charset="-79"/>
                <a:cs typeface="Heebo Light" pitchFamily="2" charset="-79"/>
              </a:rPr>
              <a:t> רוח מדבר, שנטי במדבר</a:t>
            </a:r>
          </a:p>
          <a:p>
            <a:pPr lvl="0" algn="r" rtl="1">
              <a:lnSpc>
                <a:spcPct val="115000"/>
              </a:lnSpc>
              <a:spcAft>
                <a:spcPts val="1000"/>
              </a:spcAft>
            </a:pPr>
            <a:r>
              <a:rPr lang="he-IL" sz="2800" dirty="0">
                <a:solidFill>
                  <a:schemeClr val="tx1">
                    <a:lumMod val="65000"/>
                    <a:lumOff val="35000"/>
                  </a:schemeClr>
                </a:solidFill>
                <a:latin typeface="Heebo Light" pitchFamily="2" charset="-79"/>
                <a:cs typeface="Heebo Light" pitchFamily="2" charset="-79"/>
              </a:rPr>
              <a:t>נקודות </a:t>
            </a:r>
            <a:r>
              <a:rPr lang="he-IL" sz="2800" dirty="0">
                <a:solidFill>
                  <a:schemeClr val="tx1">
                    <a:lumMod val="65000"/>
                    <a:lumOff val="35000"/>
                  </a:schemeClr>
                </a:solidFill>
                <a:latin typeface="Heebo Black" pitchFamily="2" charset="-79"/>
                <a:cs typeface="Heebo Black" pitchFamily="2" charset="-79"/>
              </a:rPr>
              <a:t>התיישבות בדואית </a:t>
            </a:r>
            <a:r>
              <a:rPr lang="he-IL" sz="2800" dirty="0">
                <a:solidFill>
                  <a:schemeClr val="tx1">
                    <a:lumMod val="65000"/>
                    <a:lumOff val="35000"/>
                  </a:schemeClr>
                </a:solidFill>
                <a:latin typeface="Heebo Light" pitchFamily="2" charset="-79"/>
                <a:cs typeface="Heebo Light" pitchFamily="2" charset="-79"/>
              </a:rPr>
              <a:t>בתחום השיפוט של המועצה: </a:t>
            </a:r>
          </a:p>
          <a:p>
            <a:pPr lvl="0" algn="r" rtl="1">
              <a:lnSpc>
                <a:spcPct val="115000"/>
              </a:lnSpc>
              <a:spcAft>
                <a:spcPts val="1000"/>
              </a:spcAft>
            </a:pPr>
            <a:r>
              <a:rPr lang="he-IL" sz="2800" dirty="0">
                <a:solidFill>
                  <a:schemeClr val="tx1">
                    <a:lumMod val="65000"/>
                    <a:lumOff val="35000"/>
                  </a:schemeClr>
                </a:solidFill>
                <a:latin typeface="Heebo Light" pitchFamily="2" charset="-79"/>
                <a:cs typeface="Heebo Light" pitchFamily="2" charset="-79"/>
              </a:rPr>
              <a:t>ואדי אריכא, עבדה, רמת ציפורים ומשולש חווה.</a:t>
            </a:r>
            <a:endParaRPr lang="en-US" sz="2800" dirty="0">
              <a:solidFill>
                <a:schemeClr val="tx1">
                  <a:lumMod val="65000"/>
                  <a:lumOff val="35000"/>
                </a:schemeClr>
              </a:solidFill>
              <a:latin typeface="Heebo Light" pitchFamily="2" charset="-79"/>
              <a:cs typeface="Heebo Light" pitchFamily="2" charset="-79"/>
            </a:endParaRPr>
          </a:p>
        </p:txBody>
      </p:sp>
      <p:sp>
        <p:nvSpPr>
          <p:cNvPr id="6" name="תיבת טקסט 5">
            <a:extLst>
              <a:ext uri="{FF2B5EF4-FFF2-40B4-BE49-F238E27FC236}">
                <a16:creationId xmlns:a16="http://schemas.microsoft.com/office/drawing/2014/main" id="{D683D1D5-A2C6-42E9-A9E8-447A89EC9103}"/>
              </a:ext>
            </a:extLst>
          </p:cNvPr>
          <p:cNvSpPr txBox="1"/>
          <p:nvPr/>
        </p:nvSpPr>
        <p:spPr>
          <a:xfrm>
            <a:off x="9856693" y="610380"/>
            <a:ext cx="7409329" cy="1016817"/>
          </a:xfrm>
          <a:prstGeom prst="rect">
            <a:avLst/>
          </a:prstGeom>
          <a:noFill/>
        </p:spPr>
        <p:txBody>
          <a:bodyPr wrap="square">
            <a:spAutoFit/>
          </a:bodyPr>
          <a:lstStyle/>
          <a:p>
            <a:pPr lvl="0" algn="r" rtl="1">
              <a:lnSpc>
                <a:spcPct val="115000"/>
              </a:lnSpc>
              <a:spcAft>
                <a:spcPts val="1000"/>
              </a:spcAft>
            </a:pPr>
            <a:r>
              <a:rPr lang="he-IL" sz="5400" dirty="0">
                <a:solidFill>
                  <a:schemeClr val="tx1">
                    <a:lumMod val="65000"/>
                    <a:lumOff val="35000"/>
                  </a:schemeClr>
                </a:solidFill>
                <a:latin typeface="Heebo ExtraBold" pitchFamily="2" charset="-79"/>
                <a:cs typeface="Heebo ExtraBold" pitchFamily="2" charset="-79"/>
              </a:rPr>
              <a:t>אופי יישובי המועצה</a:t>
            </a:r>
          </a:p>
        </p:txBody>
      </p:sp>
      <p:sp>
        <p:nvSpPr>
          <p:cNvPr id="7" name="Freeform: Shape 5">
            <a:extLst>
              <a:ext uri="{FF2B5EF4-FFF2-40B4-BE49-F238E27FC236}">
                <a16:creationId xmlns:a16="http://schemas.microsoft.com/office/drawing/2014/main" id="{AF3EC1EE-EFCF-4101-A3D0-CDE6CF4B29D6}"/>
              </a:ext>
            </a:extLst>
          </p:cNvPr>
          <p:cNvSpPr/>
          <p:nvPr/>
        </p:nvSpPr>
        <p:spPr>
          <a:xfrm>
            <a:off x="17377988" y="2194564"/>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8" name="Freeform: Shape 5">
            <a:extLst>
              <a:ext uri="{FF2B5EF4-FFF2-40B4-BE49-F238E27FC236}">
                <a16:creationId xmlns:a16="http://schemas.microsoft.com/office/drawing/2014/main" id="{C8D86B6C-02E3-4BB3-910E-58C56B131142}"/>
              </a:ext>
            </a:extLst>
          </p:cNvPr>
          <p:cNvSpPr/>
          <p:nvPr/>
        </p:nvSpPr>
        <p:spPr>
          <a:xfrm>
            <a:off x="17377988" y="2825566"/>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9" name="Freeform: Shape 5">
            <a:extLst>
              <a:ext uri="{FF2B5EF4-FFF2-40B4-BE49-F238E27FC236}">
                <a16:creationId xmlns:a16="http://schemas.microsoft.com/office/drawing/2014/main" id="{920558CD-ED61-45D9-8AC8-203C27EBC424}"/>
              </a:ext>
            </a:extLst>
          </p:cNvPr>
          <p:cNvSpPr/>
          <p:nvPr/>
        </p:nvSpPr>
        <p:spPr>
          <a:xfrm>
            <a:off x="17371928" y="3945971"/>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0" name="Freeform: Shape 5">
            <a:extLst>
              <a:ext uri="{FF2B5EF4-FFF2-40B4-BE49-F238E27FC236}">
                <a16:creationId xmlns:a16="http://schemas.microsoft.com/office/drawing/2014/main" id="{EDC49944-7894-416D-AAA3-732399F35010}"/>
              </a:ext>
            </a:extLst>
          </p:cNvPr>
          <p:cNvSpPr/>
          <p:nvPr/>
        </p:nvSpPr>
        <p:spPr>
          <a:xfrm>
            <a:off x="17371928" y="5144294"/>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1" name="Freeform: Shape 5">
            <a:extLst>
              <a:ext uri="{FF2B5EF4-FFF2-40B4-BE49-F238E27FC236}">
                <a16:creationId xmlns:a16="http://schemas.microsoft.com/office/drawing/2014/main" id="{D304B2AA-7E2E-463C-91E8-4A6EE8774070}"/>
              </a:ext>
            </a:extLst>
          </p:cNvPr>
          <p:cNvSpPr/>
          <p:nvPr/>
        </p:nvSpPr>
        <p:spPr>
          <a:xfrm>
            <a:off x="17372971" y="5779905"/>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2" name="Freeform: Shape 5">
            <a:extLst>
              <a:ext uri="{FF2B5EF4-FFF2-40B4-BE49-F238E27FC236}">
                <a16:creationId xmlns:a16="http://schemas.microsoft.com/office/drawing/2014/main" id="{A0398C48-15F3-4252-A57A-46F86EFC49D9}"/>
              </a:ext>
            </a:extLst>
          </p:cNvPr>
          <p:cNvSpPr/>
          <p:nvPr/>
        </p:nvSpPr>
        <p:spPr>
          <a:xfrm>
            <a:off x="17371928" y="4499057"/>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3" name="Freeform: Shape 5">
            <a:extLst>
              <a:ext uri="{FF2B5EF4-FFF2-40B4-BE49-F238E27FC236}">
                <a16:creationId xmlns:a16="http://schemas.microsoft.com/office/drawing/2014/main" id="{D6D7404A-240B-41DD-8C1D-748C708D107F}"/>
              </a:ext>
            </a:extLst>
          </p:cNvPr>
          <p:cNvSpPr/>
          <p:nvPr/>
        </p:nvSpPr>
        <p:spPr>
          <a:xfrm>
            <a:off x="17371928" y="6401286"/>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4" name="Freeform: Shape 5">
            <a:extLst>
              <a:ext uri="{FF2B5EF4-FFF2-40B4-BE49-F238E27FC236}">
                <a16:creationId xmlns:a16="http://schemas.microsoft.com/office/drawing/2014/main" id="{F07F5DFD-FFED-4612-9703-D036138D7787}"/>
              </a:ext>
            </a:extLst>
          </p:cNvPr>
          <p:cNvSpPr/>
          <p:nvPr/>
        </p:nvSpPr>
        <p:spPr>
          <a:xfrm>
            <a:off x="17371928" y="6939269"/>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5" name="Freeform: Shape 5">
            <a:extLst>
              <a:ext uri="{FF2B5EF4-FFF2-40B4-BE49-F238E27FC236}">
                <a16:creationId xmlns:a16="http://schemas.microsoft.com/office/drawing/2014/main" id="{8B917B1F-2780-44A7-B9EC-F72140D1D263}"/>
              </a:ext>
            </a:extLst>
          </p:cNvPr>
          <p:cNvSpPr/>
          <p:nvPr/>
        </p:nvSpPr>
        <p:spPr>
          <a:xfrm>
            <a:off x="17371928" y="7661316"/>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16" name="Freeform: Shape 5">
            <a:extLst>
              <a:ext uri="{FF2B5EF4-FFF2-40B4-BE49-F238E27FC236}">
                <a16:creationId xmlns:a16="http://schemas.microsoft.com/office/drawing/2014/main" id="{3FF2B594-A97E-4389-A0C0-927D4FBFFE02}"/>
              </a:ext>
            </a:extLst>
          </p:cNvPr>
          <p:cNvSpPr/>
          <p:nvPr/>
        </p:nvSpPr>
        <p:spPr>
          <a:xfrm>
            <a:off x="17371928" y="8252254"/>
            <a:ext cx="274940" cy="262217"/>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eaLnBrk="0" fontAlgn="base" hangingPunct="0">
              <a:spcBef>
                <a:spcPct val="0"/>
              </a:spcBef>
              <a:spcAft>
                <a:spcPct val="0"/>
              </a:spcAft>
            </a:pPr>
            <a:endParaRPr lang="tr-TR" sz="2000"/>
          </a:p>
        </p:txBody>
      </p:sp>
      <p:sp>
        <p:nvSpPr>
          <p:cNvPr id="20" name="Полилиния 41">
            <a:extLst>
              <a:ext uri="{FF2B5EF4-FFF2-40B4-BE49-F238E27FC236}">
                <a16:creationId xmlns:a16="http://schemas.microsoft.com/office/drawing/2014/main" id="{E0E921A6-DD6C-43BD-A1CC-E8F6A05B77BE}"/>
              </a:ext>
            </a:extLst>
          </p:cNvPr>
          <p:cNvSpPr/>
          <p:nvPr/>
        </p:nvSpPr>
        <p:spPr>
          <a:xfrm>
            <a:off x="692650" y="3075858"/>
            <a:ext cx="1037314" cy="1289526"/>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Полилиния 70">
            <a:extLst>
              <a:ext uri="{FF2B5EF4-FFF2-40B4-BE49-F238E27FC236}">
                <a16:creationId xmlns:a16="http://schemas.microsoft.com/office/drawing/2014/main" id="{C1205696-7F0C-4E00-8C1F-71DAFB77EFDC}"/>
              </a:ext>
            </a:extLst>
          </p:cNvPr>
          <p:cNvSpPr/>
          <p:nvPr/>
        </p:nvSpPr>
        <p:spPr>
          <a:xfrm>
            <a:off x="4241353" y="0"/>
            <a:ext cx="1801498" cy="1782618"/>
          </a:xfrm>
          <a:custGeom>
            <a:avLst/>
            <a:gdLst>
              <a:gd name="connsiteX0" fmla="*/ 0 w 1801498"/>
              <a:gd name="connsiteY0" fmla="*/ 0 h 1782618"/>
              <a:gd name="connsiteX1" fmla="*/ 1801498 w 1801498"/>
              <a:gd name="connsiteY1" fmla="*/ 0 h 1782618"/>
              <a:gd name="connsiteX2" fmla="*/ 871760 w 1801498"/>
              <a:gd name="connsiteY2" fmla="*/ 1782618 h 1782618"/>
              <a:gd name="connsiteX3" fmla="*/ 0 w 1801498"/>
              <a:gd name="connsiteY3" fmla="*/ 0 h 1782618"/>
            </a:gdLst>
            <a:ahLst/>
            <a:cxnLst>
              <a:cxn ang="0">
                <a:pos x="connsiteX0" y="connsiteY0"/>
              </a:cxn>
              <a:cxn ang="0">
                <a:pos x="connsiteX1" y="connsiteY1"/>
              </a:cxn>
              <a:cxn ang="0">
                <a:pos x="connsiteX2" y="connsiteY2"/>
              </a:cxn>
              <a:cxn ang="0">
                <a:pos x="connsiteX3" y="connsiteY3"/>
              </a:cxn>
            </a:cxnLst>
            <a:rect l="l" t="t" r="r" b="b"/>
            <a:pathLst>
              <a:path w="1801498" h="1782618">
                <a:moveTo>
                  <a:pt x="0" y="0"/>
                </a:moveTo>
                <a:lnTo>
                  <a:pt x="1801498" y="0"/>
                </a:lnTo>
                <a:lnTo>
                  <a:pt x="871760" y="1782618"/>
                </a:lnTo>
                <a:lnTo>
                  <a:pt x="0"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олилиния 69">
            <a:extLst>
              <a:ext uri="{FF2B5EF4-FFF2-40B4-BE49-F238E27FC236}">
                <a16:creationId xmlns:a16="http://schemas.microsoft.com/office/drawing/2014/main" id="{F860A25F-6148-4C6C-9E26-3C1FE493B2F9}"/>
              </a:ext>
            </a:extLst>
          </p:cNvPr>
          <p:cNvSpPr/>
          <p:nvPr/>
        </p:nvSpPr>
        <p:spPr>
          <a:xfrm>
            <a:off x="0" y="236292"/>
            <a:ext cx="2934587" cy="3109622"/>
          </a:xfrm>
          <a:custGeom>
            <a:avLst/>
            <a:gdLst>
              <a:gd name="connsiteX0" fmla="*/ 0 w 2934587"/>
              <a:gd name="connsiteY0" fmla="*/ 0 h 3109622"/>
              <a:gd name="connsiteX1" fmla="*/ 2934587 w 2934587"/>
              <a:gd name="connsiteY1" fmla="*/ 2371325 h 3109622"/>
              <a:gd name="connsiteX2" fmla="*/ 0 w 2934587"/>
              <a:gd name="connsiteY2" fmla="*/ 3109622 h 3109622"/>
              <a:gd name="connsiteX3" fmla="*/ 0 w 2934587"/>
              <a:gd name="connsiteY3" fmla="*/ 0 h 3109622"/>
            </a:gdLst>
            <a:ahLst/>
            <a:cxnLst>
              <a:cxn ang="0">
                <a:pos x="connsiteX0" y="connsiteY0"/>
              </a:cxn>
              <a:cxn ang="0">
                <a:pos x="connsiteX1" y="connsiteY1"/>
              </a:cxn>
              <a:cxn ang="0">
                <a:pos x="connsiteX2" y="connsiteY2"/>
              </a:cxn>
              <a:cxn ang="0">
                <a:pos x="connsiteX3" y="connsiteY3"/>
              </a:cxn>
            </a:cxnLst>
            <a:rect l="l" t="t" r="r" b="b"/>
            <a:pathLst>
              <a:path w="2934587" h="3109622">
                <a:moveTo>
                  <a:pt x="0" y="0"/>
                </a:moveTo>
                <a:lnTo>
                  <a:pt x="2934587" y="2371325"/>
                </a:lnTo>
                <a:lnTo>
                  <a:pt x="0" y="3109622"/>
                </a:lnTo>
                <a:lnTo>
                  <a:pt x="0" y="0"/>
                </a:lnTo>
                <a:close/>
              </a:path>
            </a:pathLst>
          </a:cu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Полилиния 75">
            <a:extLst>
              <a:ext uri="{FF2B5EF4-FFF2-40B4-BE49-F238E27FC236}">
                <a16:creationId xmlns:a16="http://schemas.microsoft.com/office/drawing/2014/main" id="{C4A85E3E-086E-48E5-B892-951BE662CACA}"/>
              </a:ext>
            </a:extLst>
          </p:cNvPr>
          <p:cNvSpPr/>
          <p:nvPr/>
        </p:nvSpPr>
        <p:spPr>
          <a:xfrm>
            <a:off x="2694937" y="0"/>
            <a:ext cx="2995340" cy="2963947"/>
          </a:xfrm>
          <a:custGeom>
            <a:avLst/>
            <a:gdLst>
              <a:gd name="connsiteX0" fmla="*/ 0 w 2995340"/>
              <a:gd name="connsiteY0" fmla="*/ 0 h 2963947"/>
              <a:gd name="connsiteX1" fmla="*/ 2995340 w 2995340"/>
              <a:gd name="connsiteY1" fmla="*/ 0 h 2963947"/>
              <a:gd name="connsiteX2" fmla="*/ 1449470 w 2995340"/>
              <a:gd name="connsiteY2" fmla="*/ 2963947 h 2963947"/>
              <a:gd name="connsiteX3" fmla="*/ 0 w 2995340"/>
              <a:gd name="connsiteY3" fmla="*/ 0 h 2963947"/>
            </a:gdLst>
            <a:ahLst/>
            <a:cxnLst>
              <a:cxn ang="0">
                <a:pos x="connsiteX0" y="connsiteY0"/>
              </a:cxn>
              <a:cxn ang="0">
                <a:pos x="connsiteX1" y="connsiteY1"/>
              </a:cxn>
              <a:cxn ang="0">
                <a:pos x="connsiteX2" y="connsiteY2"/>
              </a:cxn>
              <a:cxn ang="0">
                <a:pos x="connsiteX3" y="connsiteY3"/>
              </a:cxn>
            </a:cxnLst>
            <a:rect l="l" t="t" r="r" b="b"/>
            <a:pathLst>
              <a:path w="2995340" h="2963947">
                <a:moveTo>
                  <a:pt x="0" y="0"/>
                </a:moveTo>
                <a:lnTo>
                  <a:pt x="2995340" y="0"/>
                </a:lnTo>
                <a:lnTo>
                  <a:pt x="1449470" y="2963947"/>
                </a:lnTo>
                <a:lnTo>
                  <a:pt x="0" y="0"/>
                </a:ln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Полилиния 41">
            <a:extLst>
              <a:ext uri="{FF2B5EF4-FFF2-40B4-BE49-F238E27FC236}">
                <a16:creationId xmlns:a16="http://schemas.microsoft.com/office/drawing/2014/main" id="{0A0F17FB-1E53-42E0-8232-88394976FA88}"/>
              </a:ext>
            </a:extLst>
          </p:cNvPr>
          <p:cNvSpPr/>
          <p:nvPr/>
        </p:nvSpPr>
        <p:spPr>
          <a:xfrm rot="3778276">
            <a:off x="7619445" y="9434197"/>
            <a:ext cx="1037314" cy="1289526"/>
          </a:xfrm>
          <a:custGeom>
            <a:avLst/>
            <a:gdLst>
              <a:gd name="connsiteX0" fmla="*/ 1037314 w 1037314"/>
              <a:gd name="connsiteY0" fmla="*/ 0 h 1289526"/>
              <a:gd name="connsiteX1" fmla="*/ 390386 w 1037314"/>
              <a:gd name="connsiteY1" fmla="*/ 1289526 h 1289526"/>
              <a:gd name="connsiteX2" fmla="*/ 0 w 1037314"/>
              <a:gd name="connsiteY2" fmla="*/ 260136 h 1289526"/>
              <a:gd name="connsiteX3" fmla="*/ 1037314 w 1037314"/>
              <a:gd name="connsiteY3" fmla="*/ 0 h 1289526"/>
            </a:gdLst>
            <a:ahLst/>
            <a:cxnLst>
              <a:cxn ang="0">
                <a:pos x="connsiteX0" y="connsiteY0"/>
              </a:cxn>
              <a:cxn ang="0">
                <a:pos x="connsiteX1" y="connsiteY1"/>
              </a:cxn>
              <a:cxn ang="0">
                <a:pos x="connsiteX2" y="connsiteY2"/>
              </a:cxn>
              <a:cxn ang="0">
                <a:pos x="connsiteX3" y="connsiteY3"/>
              </a:cxn>
            </a:cxnLst>
            <a:rect l="l" t="t" r="r" b="b"/>
            <a:pathLst>
              <a:path w="1037314" h="1289526">
                <a:moveTo>
                  <a:pt x="1037314" y="0"/>
                </a:moveTo>
                <a:lnTo>
                  <a:pt x="390386" y="1289526"/>
                </a:lnTo>
                <a:lnTo>
                  <a:pt x="0" y="260136"/>
                </a:lnTo>
                <a:lnTo>
                  <a:pt x="103731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Полилиния 69">
            <a:extLst>
              <a:ext uri="{FF2B5EF4-FFF2-40B4-BE49-F238E27FC236}">
                <a16:creationId xmlns:a16="http://schemas.microsoft.com/office/drawing/2014/main" id="{BEA74E40-B9E9-4C17-A538-9155E6117264}"/>
              </a:ext>
            </a:extLst>
          </p:cNvPr>
          <p:cNvSpPr/>
          <p:nvPr/>
        </p:nvSpPr>
        <p:spPr>
          <a:xfrm rot="6775682">
            <a:off x="6458470" y="8010612"/>
            <a:ext cx="3629936" cy="1681308"/>
          </a:xfrm>
          <a:custGeom>
            <a:avLst/>
            <a:gdLst>
              <a:gd name="connsiteX0" fmla="*/ 0 w 2934587"/>
              <a:gd name="connsiteY0" fmla="*/ 0 h 3109622"/>
              <a:gd name="connsiteX1" fmla="*/ 2934587 w 2934587"/>
              <a:gd name="connsiteY1" fmla="*/ 2371325 h 3109622"/>
              <a:gd name="connsiteX2" fmla="*/ 0 w 2934587"/>
              <a:gd name="connsiteY2" fmla="*/ 3109622 h 3109622"/>
              <a:gd name="connsiteX3" fmla="*/ 0 w 2934587"/>
              <a:gd name="connsiteY3" fmla="*/ 0 h 3109622"/>
            </a:gdLst>
            <a:ahLst/>
            <a:cxnLst>
              <a:cxn ang="0">
                <a:pos x="connsiteX0" y="connsiteY0"/>
              </a:cxn>
              <a:cxn ang="0">
                <a:pos x="connsiteX1" y="connsiteY1"/>
              </a:cxn>
              <a:cxn ang="0">
                <a:pos x="connsiteX2" y="connsiteY2"/>
              </a:cxn>
              <a:cxn ang="0">
                <a:pos x="connsiteX3" y="connsiteY3"/>
              </a:cxn>
            </a:cxnLst>
            <a:rect l="l" t="t" r="r" b="b"/>
            <a:pathLst>
              <a:path w="2934587" h="3109622">
                <a:moveTo>
                  <a:pt x="0" y="0"/>
                </a:moveTo>
                <a:lnTo>
                  <a:pt x="2934587" y="2371325"/>
                </a:lnTo>
                <a:lnTo>
                  <a:pt x="0" y="3109622"/>
                </a:lnTo>
                <a:lnTo>
                  <a:pt x="0" y="0"/>
                </a:lnTo>
                <a:close/>
              </a:path>
            </a:pathLst>
          </a:cu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9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ACD8E59-31C6-154A-A0A2-CDB5FC3E5888}"/>
              </a:ext>
            </a:extLst>
          </p:cNvPr>
          <p:cNvSpPr txBox="1"/>
          <p:nvPr/>
        </p:nvSpPr>
        <p:spPr>
          <a:xfrm>
            <a:off x="670095" y="1626120"/>
            <a:ext cx="10915260" cy="646331"/>
          </a:xfrm>
          <a:prstGeom prst="rect">
            <a:avLst/>
          </a:prstGeom>
          <a:noFill/>
        </p:spPr>
        <p:txBody>
          <a:bodyPr wrap="square" rtlCol="1">
            <a:spAutoFit/>
          </a:bodyPr>
          <a:lstStyle/>
          <a:p>
            <a:pPr algn="r" rtl="1"/>
            <a:r>
              <a:rPr lang="he-IL" sz="3600" dirty="0">
                <a:solidFill>
                  <a:schemeClr val="tx1">
                    <a:lumMod val="65000"/>
                    <a:lumOff val="35000"/>
                  </a:schemeClr>
                </a:solidFill>
                <a:latin typeface="Heebo Medium" pitchFamily="2" charset="-79"/>
                <a:cs typeface="Heebo Medium" pitchFamily="2" charset="-79"/>
              </a:rPr>
              <a:t>בשנת 2048 צפויה המועצה למנות סה״כ כ-45,000 נפש </a:t>
            </a:r>
          </a:p>
        </p:txBody>
      </p:sp>
      <p:sp>
        <p:nvSpPr>
          <p:cNvPr id="16" name="מלבן 49">
            <a:extLst>
              <a:ext uri="{FF2B5EF4-FFF2-40B4-BE49-F238E27FC236}">
                <a16:creationId xmlns:a16="http://schemas.microsoft.com/office/drawing/2014/main" id="{A8D3CD49-C803-1348-8C77-791054C9EABE}"/>
              </a:ext>
            </a:extLst>
          </p:cNvPr>
          <p:cNvSpPr/>
          <p:nvPr/>
        </p:nvSpPr>
        <p:spPr>
          <a:xfrm>
            <a:off x="11348334" y="706831"/>
            <a:ext cx="5896140" cy="1446550"/>
          </a:xfrm>
          <a:prstGeom prst="rect">
            <a:avLst/>
          </a:prstGeom>
          <a:noFill/>
        </p:spPr>
        <p:txBody>
          <a:bodyPr wrap="square">
            <a:spAutoFit/>
          </a:bodyPr>
          <a:lstStyle/>
          <a:p>
            <a:pPr algn="r" rtl="1"/>
            <a:r>
              <a:rPr lang="he-IL" sz="8800" b="1" dirty="0">
                <a:solidFill>
                  <a:schemeClr val="tx1">
                    <a:lumMod val="65000"/>
                    <a:lumOff val="35000"/>
                  </a:schemeClr>
                </a:solidFill>
                <a:latin typeface="Heebo Black" pitchFamily="2" charset="-79"/>
                <a:ea typeface="Tahoma" panose="020B0604030504040204" pitchFamily="34" charset="0"/>
                <a:cs typeface="Heebo Black" pitchFamily="2" charset="-79"/>
              </a:rPr>
              <a:t>דמוגרפיה</a:t>
            </a:r>
          </a:p>
        </p:txBody>
      </p:sp>
      <p:sp>
        <p:nvSpPr>
          <p:cNvPr id="52" name="מלבן 49">
            <a:extLst>
              <a:ext uri="{FF2B5EF4-FFF2-40B4-BE49-F238E27FC236}">
                <a16:creationId xmlns:a16="http://schemas.microsoft.com/office/drawing/2014/main" id="{436647ED-CED2-BF4E-9445-FA4507837079}"/>
              </a:ext>
            </a:extLst>
          </p:cNvPr>
          <p:cNvSpPr/>
          <p:nvPr/>
        </p:nvSpPr>
        <p:spPr>
          <a:xfrm>
            <a:off x="9214004" y="1743557"/>
            <a:ext cx="8030470" cy="1107996"/>
          </a:xfrm>
          <a:prstGeom prst="rect">
            <a:avLst/>
          </a:prstGeom>
          <a:noFill/>
        </p:spPr>
        <p:txBody>
          <a:bodyPr wrap="square">
            <a:spAutoFit/>
          </a:bodyPr>
          <a:lstStyle/>
          <a:p>
            <a:pPr algn="r" rtl="1"/>
            <a:r>
              <a:rPr lang="he-IL" sz="6600" b="1" dirty="0">
                <a:solidFill>
                  <a:schemeClr val="accent4"/>
                </a:solidFill>
                <a:latin typeface="Heebo" pitchFamily="2" charset="-79"/>
                <a:ea typeface="Tahoma" panose="020B0604030504040204" pitchFamily="34" charset="0"/>
                <a:cs typeface="Heebo" pitchFamily="2" charset="-79"/>
              </a:rPr>
              <a:t>תמונת העתיד</a:t>
            </a:r>
          </a:p>
        </p:txBody>
      </p:sp>
      <p:cxnSp>
        <p:nvCxnSpPr>
          <p:cNvPr id="3" name="Straight Connector 2">
            <a:extLst>
              <a:ext uri="{FF2B5EF4-FFF2-40B4-BE49-F238E27FC236}">
                <a16:creationId xmlns:a16="http://schemas.microsoft.com/office/drawing/2014/main" id="{6E370D8D-2AF8-5A4F-B751-86FA62351147}"/>
              </a:ext>
            </a:extLst>
          </p:cNvPr>
          <p:cNvCxnSpPr>
            <a:cxnSpLocks/>
          </p:cNvCxnSpPr>
          <p:nvPr/>
        </p:nvCxnSpPr>
        <p:spPr>
          <a:xfrm>
            <a:off x="12029456" y="706831"/>
            <a:ext cx="0" cy="2123796"/>
          </a:xfrm>
          <a:prstGeom prst="line">
            <a:avLst/>
          </a:prstGeom>
          <a:ln w="4445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Rectangle 1">
            <a:extLst>
              <a:ext uri="{FF2B5EF4-FFF2-40B4-BE49-F238E27FC236}">
                <a16:creationId xmlns:a16="http://schemas.microsoft.com/office/drawing/2014/main" id="{790198C4-5C73-214C-A4D0-69327D47B913}"/>
              </a:ext>
            </a:extLst>
          </p:cNvPr>
          <p:cNvSpPr>
            <a:spLocks/>
          </p:cNvSpPr>
          <p:nvPr/>
        </p:nvSpPr>
        <p:spPr>
          <a:xfrm>
            <a:off x="12802015" y="3513221"/>
            <a:ext cx="5502442" cy="6775367"/>
          </a:xfrm>
          <a:custGeom>
            <a:avLst/>
            <a:gdLst>
              <a:gd name="connsiteX0" fmla="*/ 0 w 5485985"/>
              <a:gd name="connsiteY0" fmla="*/ 0 h 7304756"/>
              <a:gd name="connsiteX1" fmla="*/ 5485985 w 5485985"/>
              <a:gd name="connsiteY1" fmla="*/ 0 h 7304756"/>
              <a:gd name="connsiteX2" fmla="*/ 5485985 w 5485985"/>
              <a:gd name="connsiteY2" fmla="*/ 7304756 h 7304756"/>
              <a:gd name="connsiteX3" fmla="*/ 0 w 5485985"/>
              <a:gd name="connsiteY3" fmla="*/ 7304756 h 7304756"/>
              <a:gd name="connsiteX4" fmla="*/ 0 w 5485985"/>
              <a:gd name="connsiteY4" fmla="*/ 0 h 7304756"/>
              <a:gd name="connsiteX0" fmla="*/ 1796716 w 5485985"/>
              <a:gd name="connsiteY0" fmla="*/ 64168 h 7304756"/>
              <a:gd name="connsiteX1" fmla="*/ 5485985 w 5485985"/>
              <a:gd name="connsiteY1" fmla="*/ 0 h 7304756"/>
              <a:gd name="connsiteX2" fmla="*/ 5485985 w 5485985"/>
              <a:gd name="connsiteY2" fmla="*/ 7304756 h 7304756"/>
              <a:gd name="connsiteX3" fmla="*/ 0 w 5485985"/>
              <a:gd name="connsiteY3" fmla="*/ 7304756 h 7304756"/>
              <a:gd name="connsiteX4" fmla="*/ 1796716 w 5485985"/>
              <a:gd name="connsiteY4" fmla="*/ 64168 h 7304756"/>
              <a:gd name="connsiteX0" fmla="*/ 1475874 w 5485985"/>
              <a:gd name="connsiteY0" fmla="*/ 802105 h 7304756"/>
              <a:gd name="connsiteX1" fmla="*/ 5485985 w 5485985"/>
              <a:gd name="connsiteY1" fmla="*/ 0 h 7304756"/>
              <a:gd name="connsiteX2" fmla="*/ 5485985 w 5485985"/>
              <a:gd name="connsiteY2" fmla="*/ 7304756 h 7304756"/>
              <a:gd name="connsiteX3" fmla="*/ 0 w 5485985"/>
              <a:gd name="connsiteY3" fmla="*/ 7304756 h 7304756"/>
              <a:gd name="connsiteX4" fmla="*/ 1475874 w 5485985"/>
              <a:gd name="connsiteY4" fmla="*/ 802105 h 7304756"/>
              <a:gd name="connsiteX0" fmla="*/ 1475874 w 5502026"/>
              <a:gd name="connsiteY0" fmla="*/ 0 h 6502651"/>
              <a:gd name="connsiteX1" fmla="*/ 5502026 w 5502026"/>
              <a:gd name="connsiteY1" fmla="*/ 80210 h 6502651"/>
              <a:gd name="connsiteX2" fmla="*/ 5485985 w 5502026"/>
              <a:gd name="connsiteY2" fmla="*/ 6502651 h 6502651"/>
              <a:gd name="connsiteX3" fmla="*/ 0 w 5502026"/>
              <a:gd name="connsiteY3" fmla="*/ 6502651 h 6502651"/>
              <a:gd name="connsiteX4" fmla="*/ 1475874 w 5502026"/>
              <a:gd name="connsiteY4" fmla="*/ 0 h 6502651"/>
              <a:gd name="connsiteX0" fmla="*/ 1347547 w 5502026"/>
              <a:gd name="connsiteY0" fmla="*/ 0 h 6823493"/>
              <a:gd name="connsiteX1" fmla="*/ 5502026 w 5502026"/>
              <a:gd name="connsiteY1" fmla="*/ 401052 h 6823493"/>
              <a:gd name="connsiteX2" fmla="*/ 5485985 w 5502026"/>
              <a:gd name="connsiteY2" fmla="*/ 6823493 h 6823493"/>
              <a:gd name="connsiteX3" fmla="*/ 0 w 5502026"/>
              <a:gd name="connsiteY3" fmla="*/ 6823493 h 6823493"/>
              <a:gd name="connsiteX4" fmla="*/ 1347547 w 5502026"/>
              <a:gd name="connsiteY4" fmla="*/ 0 h 6823493"/>
              <a:gd name="connsiteX0" fmla="*/ 1171097 w 5502026"/>
              <a:gd name="connsiteY0" fmla="*/ 0 h 6775367"/>
              <a:gd name="connsiteX1" fmla="*/ 5502026 w 5502026"/>
              <a:gd name="connsiteY1" fmla="*/ 352926 h 6775367"/>
              <a:gd name="connsiteX2" fmla="*/ 5485985 w 5502026"/>
              <a:gd name="connsiteY2" fmla="*/ 6775367 h 6775367"/>
              <a:gd name="connsiteX3" fmla="*/ 0 w 5502026"/>
              <a:gd name="connsiteY3" fmla="*/ 6775367 h 6775367"/>
              <a:gd name="connsiteX4" fmla="*/ 1171097 w 5502026"/>
              <a:gd name="connsiteY4" fmla="*/ 0 h 677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2026" h="6775367">
                <a:moveTo>
                  <a:pt x="1171097" y="0"/>
                </a:moveTo>
                <a:lnTo>
                  <a:pt x="5502026" y="352926"/>
                </a:lnTo>
                <a:lnTo>
                  <a:pt x="5485985" y="6775367"/>
                </a:lnTo>
                <a:lnTo>
                  <a:pt x="0" y="6775367"/>
                </a:lnTo>
                <a:lnTo>
                  <a:pt x="1171097" y="0"/>
                </a:lnTo>
                <a:close/>
              </a:path>
            </a:pathLst>
          </a:custGeom>
          <a:blipFill dpi="0" rotWithShape="1">
            <a:blip r:embed="rId2" cstate="print">
              <a:extLst>
                <a:ext uri="{28A0092B-C50C-407E-A947-70E740481C1C}">
                  <a14:useLocalDpi xmlns:a14="http://schemas.microsoft.com/office/drawing/2010/main" val="0"/>
                </a:ext>
              </a:extLst>
            </a:blip>
            <a:srcRect/>
            <a:stretch>
              <a:fillRect l="-39895" t="-2491" r="-56955" b="-6433"/>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IL"/>
          </a:p>
        </p:txBody>
      </p:sp>
      <p:sp>
        <p:nvSpPr>
          <p:cNvPr id="55" name="Hexagon 8">
            <a:extLst>
              <a:ext uri="{FF2B5EF4-FFF2-40B4-BE49-F238E27FC236}">
                <a16:creationId xmlns:a16="http://schemas.microsoft.com/office/drawing/2014/main" id="{13784D8B-FAE1-D747-ADD9-97BAB1B9FA25}"/>
              </a:ext>
            </a:extLst>
          </p:cNvPr>
          <p:cNvSpPr/>
          <p:nvPr/>
        </p:nvSpPr>
        <p:spPr>
          <a:xfrm>
            <a:off x="12544927" y="3416968"/>
            <a:ext cx="5823285" cy="6913471"/>
          </a:xfrm>
          <a:custGeom>
            <a:avLst/>
            <a:gdLst>
              <a:gd name="connsiteX0" fmla="*/ 0 w 1732548"/>
              <a:gd name="connsiteY0" fmla="*/ 1186778 h 2373556"/>
              <a:gd name="connsiteX1" fmla="*/ 433137 w 1732548"/>
              <a:gd name="connsiteY1" fmla="*/ 1 h 2373556"/>
              <a:gd name="connsiteX2" fmla="*/ 1299411 w 1732548"/>
              <a:gd name="connsiteY2" fmla="*/ 1 h 2373556"/>
              <a:gd name="connsiteX3" fmla="*/ 1732548 w 1732548"/>
              <a:gd name="connsiteY3" fmla="*/ 1186778 h 2373556"/>
              <a:gd name="connsiteX4" fmla="*/ 1299411 w 1732548"/>
              <a:gd name="connsiteY4" fmla="*/ 2373555 h 2373556"/>
              <a:gd name="connsiteX5" fmla="*/ 433137 w 1732548"/>
              <a:gd name="connsiteY5" fmla="*/ 2373555 h 2373556"/>
              <a:gd name="connsiteX6" fmla="*/ 0 w 1732548"/>
              <a:gd name="connsiteY6" fmla="*/ 1186778 h 2373556"/>
              <a:gd name="connsiteX0" fmla="*/ 0 w 4732421"/>
              <a:gd name="connsiteY0" fmla="*/ 1587830 h 2774607"/>
              <a:gd name="connsiteX1" fmla="*/ 433137 w 4732421"/>
              <a:gd name="connsiteY1" fmla="*/ 401053 h 2774607"/>
              <a:gd name="connsiteX2" fmla="*/ 4732421 w 4732421"/>
              <a:gd name="connsiteY2" fmla="*/ 0 h 2774607"/>
              <a:gd name="connsiteX3" fmla="*/ 1732548 w 4732421"/>
              <a:gd name="connsiteY3" fmla="*/ 1587830 h 2774607"/>
              <a:gd name="connsiteX4" fmla="*/ 1299411 w 4732421"/>
              <a:gd name="connsiteY4" fmla="*/ 2774607 h 2774607"/>
              <a:gd name="connsiteX5" fmla="*/ 433137 w 4732421"/>
              <a:gd name="connsiteY5" fmla="*/ 2774607 h 2774607"/>
              <a:gd name="connsiteX6" fmla="*/ 0 w 4732421"/>
              <a:gd name="connsiteY6" fmla="*/ 1587830 h 2774607"/>
              <a:gd name="connsiteX0" fmla="*/ 0 w 4732421"/>
              <a:gd name="connsiteY0" fmla="*/ 1587830 h 2774607"/>
              <a:gd name="connsiteX1" fmla="*/ 433137 w 4732421"/>
              <a:gd name="connsiteY1" fmla="*/ 401053 h 2774607"/>
              <a:gd name="connsiteX2" fmla="*/ 4732421 w 4732421"/>
              <a:gd name="connsiteY2" fmla="*/ 0 h 2774607"/>
              <a:gd name="connsiteX3" fmla="*/ 4668253 w 4732421"/>
              <a:gd name="connsiteY3" fmla="*/ 513009 h 2774607"/>
              <a:gd name="connsiteX4" fmla="*/ 1299411 w 4732421"/>
              <a:gd name="connsiteY4" fmla="*/ 2774607 h 2774607"/>
              <a:gd name="connsiteX5" fmla="*/ 433137 w 4732421"/>
              <a:gd name="connsiteY5" fmla="*/ 2774607 h 2774607"/>
              <a:gd name="connsiteX6" fmla="*/ 0 w 4732421"/>
              <a:gd name="connsiteY6" fmla="*/ 1587830 h 2774607"/>
              <a:gd name="connsiteX0" fmla="*/ 0 w 4732421"/>
              <a:gd name="connsiteY0" fmla="*/ 1587830 h 2774607"/>
              <a:gd name="connsiteX1" fmla="*/ 433137 w 4732421"/>
              <a:gd name="connsiteY1" fmla="*/ 401053 h 2774607"/>
              <a:gd name="connsiteX2" fmla="*/ 4732421 w 4732421"/>
              <a:gd name="connsiteY2" fmla="*/ 0 h 2774607"/>
              <a:gd name="connsiteX3" fmla="*/ 4668253 w 4732421"/>
              <a:gd name="connsiteY3" fmla="*/ 513009 h 2774607"/>
              <a:gd name="connsiteX4" fmla="*/ 898358 w 4732421"/>
              <a:gd name="connsiteY4" fmla="*/ 1170397 h 2774607"/>
              <a:gd name="connsiteX5" fmla="*/ 433137 w 4732421"/>
              <a:gd name="connsiteY5" fmla="*/ 2774607 h 2774607"/>
              <a:gd name="connsiteX6" fmla="*/ 0 w 4732421"/>
              <a:gd name="connsiteY6" fmla="*/ 1587830 h 2774607"/>
              <a:gd name="connsiteX0" fmla="*/ 657726 w 5390147"/>
              <a:gd name="connsiteY0" fmla="*/ 1587830 h 7747660"/>
              <a:gd name="connsiteX1" fmla="*/ 1090863 w 5390147"/>
              <a:gd name="connsiteY1" fmla="*/ 401053 h 7747660"/>
              <a:gd name="connsiteX2" fmla="*/ 5390147 w 5390147"/>
              <a:gd name="connsiteY2" fmla="*/ 0 h 7747660"/>
              <a:gd name="connsiteX3" fmla="*/ 5325979 w 5390147"/>
              <a:gd name="connsiteY3" fmla="*/ 513009 h 7747660"/>
              <a:gd name="connsiteX4" fmla="*/ 1556084 w 5390147"/>
              <a:gd name="connsiteY4" fmla="*/ 1170397 h 7747660"/>
              <a:gd name="connsiteX5" fmla="*/ 0 w 5390147"/>
              <a:gd name="connsiteY5" fmla="*/ 7747660 h 7747660"/>
              <a:gd name="connsiteX6" fmla="*/ 657726 w 5390147"/>
              <a:gd name="connsiteY6" fmla="*/ 1587830 h 7747660"/>
              <a:gd name="connsiteX0" fmla="*/ 0 w 5903495"/>
              <a:gd name="connsiteY0" fmla="*/ 7715915 h 7747660"/>
              <a:gd name="connsiteX1" fmla="*/ 1604211 w 5903495"/>
              <a:gd name="connsiteY1" fmla="*/ 401053 h 7747660"/>
              <a:gd name="connsiteX2" fmla="*/ 5903495 w 5903495"/>
              <a:gd name="connsiteY2" fmla="*/ 0 h 7747660"/>
              <a:gd name="connsiteX3" fmla="*/ 5839327 w 5903495"/>
              <a:gd name="connsiteY3" fmla="*/ 513009 h 7747660"/>
              <a:gd name="connsiteX4" fmla="*/ 2069432 w 5903495"/>
              <a:gd name="connsiteY4" fmla="*/ 1170397 h 7747660"/>
              <a:gd name="connsiteX5" fmla="*/ 513348 w 5903495"/>
              <a:gd name="connsiteY5" fmla="*/ 7747660 h 7747660"/>
              <a:gd name="connsiteX6" fmla="*/ 0 w 5903495"/>
              <a:gd name="connsiteY6" fmla="*/ 7715915 h 7747660"/>
              <a:gd name="connsiteX0" fmla="*/ 0 w 5951621"/>
              <a:gd name="connsiteY0" fmla="*/ 7796125 h 7796125"/>
              <a:gd name="connsiteX1" fmla="*/ 1652337 w 5951621"/>
              <a:gd name="connsiteY1" fmla="*/ 401053 h 7796125"/>
              <a:gd name="connsiteX2" fmla="*/ 5951621 w 5951621"/>
              <a:gd name="connsiteY2" fmla="*/ 0 h 7796125"/>
              <a:gd name="connsiteX3" fmla="*/ 5887453 w 5951621"/>
              <a:gd name="connsiteY3" fmla="*/ 513009 h 7796125"/>
              <a:gd name="connsiteX4" fmla="*/ 2117558 w 5951621"/>
              <a:gd name="connsiteY4" fmla="*/ 1170397 h 7796125"/>
              <a:gd name="connsiteX5" fmla="*/ 561474 w 5951621"/>
              <a:gd name="connsiteY5" fmla="*/ 7747660 h 7796125"/>
              <a:gd name="connsiteX6" fmla="*/ 0 w 5951621"/>
              <a:gd name="connsiteY6" fmla="*/ 7796125 h 7796125"/>
              <a:gd name="connsiteX0" fmla="*/ 0 w 5951621"/>
              <a:gd name="connsiteY0" fmla="*/ 7796125 h 7796125"/>
              <a:gd name="connsiteX1" fmla="*/ 1828800 w 5951621"/>
              <a:gd name="connsiteY1" fmla="*/ 818147 h 7796125"/>
              <a:gd name="connsiteX2" fmla="*/ 5951621 w 5951621"/>
              <a:gd name="connsiteY2" fmla="*/ 0 h 7796125"/>
              <a:gd name="connsiteX3" fmla="*/ 5887453 w 5951621"/>
              <a:gd name="connsiteY3" fmla="*/ 513009 h 7796125"/>
              <a:gd name="connsiteX4" fmla="*/ 2117558 w 5951621"/>
              <a:gd name="connsiteY4" fmla="*/ 1170397 h 7796125"/>
              <a:gd name="connsiteX5" fmla="*/ 561474 w 5951621"/>
              <a:gd name="connsiteY5" fmla="*/ 7747660 h 7796125"/>
              <a:gd name="connsiteX6" fmla="*/ 0 w 5951621"/>
              <a:gd name="connsiteY6" fmla="*/ 7796125 h 7796125"/>
              <a:gd name="connsiteX0" fmla="*/ 0 w 5935579"/>
              <a:gd name="connsiteY0" fmla="*/ 8084883 h 8084883"/>
              <a:gd name="connsiteX1" fmla="*/ 1828800 w 5935579"/>
              <a:gd name="connsiteY1" fmla="*/ 1106905 h 8084883"/>
              <a:gd name="connsiteX2" fmla="*/ 5935579 w 5935579"/>
              <a:gd name="connsiteY2" fmla="*/ 0 h 8084883"/>
              <a:gd name="connsiteX3" fmla="*/ 5887453 w 5935579"/>
              <a:gd name="connsiteY3" fmla="*/ 801767 h 8084883"/>
              <a:gd name="connsiteX4" fmla="*/ 2117558 w 5935579"/>
              <a:gd name="connsiteY4" fmla="*/ 1459155 h 8084883"/>
              <a:gd name="connsiteX5" fmla="*/ 561474 w 5935579"/>
              <a:gd name="connsiteY5" fmla="*/ 8036418 h 8084883"/>
              <a:gd name="connsiteX6" fmla="*/ 0 w 5935579"/>
              <a:gd name="connsiteY6" fmla="*/ 8084883 h 8084883"/>
              <a:gd name="connsiteX0" fmla="*/ 0 w 5951621"/>
              <a:gd name="connsiteY0" fmla="*/ 8084883 h 8084883"/>
              <a:gd name="connsiteX1" fmla="*/ 1828800 w 5951621"/>
              <a:gd name="connsiteY1" fmla="*/ 1106905 h 8084883"/>
              <a:gd name="connsiteX2" fmla="*/ 5935579 w 5951621"/>
              <a:gd name="connsiteY2" fmla="*/ 0 h 8084883"/>
              <a:gd name="connsiteX3" fmla="*/ 5951621 w 5951621"/>
              <a:gd name="connsiteY3" fmla="*/ 833851 h 8084883"/>
              <a:gd name="connsiteX4" fmla="*/ 2117558 w 5951621"/>
              <a:gd name="connsiteY4" fmla="*/ 1459155 h 8084883"/>
              <a:gd name="connsiteX5" fmla="*/ 561474 w 5951621"/>
              <a:gd name="connsiteY5" fmla="*/ 8036418 h 8084883"/>
              <a:gd name="connsiteX6" fmla="*/ 0 w 5951621"/>
              <a:gd name="connsiteY6" fmla="*/ 8084883 h 8084883"/>
              <a:gd name="connsiteX0" fmla="*/ 0 w 5951621"/>
              <a:gd name="connsiteY0" fmla="*/ 7780083 h 7780083"/>
              <a:gd name="connsiteX1" fmla="*/ 1828800 w 5951621"/>
              <a:gd name="connsiteY1" fmla="*/ 802105 h 7780083"/>
              <a:gd name="connsiteX2" fmla="*/ 5919537 w 5951621"/>
              <a:gd name="connsiteY2" fmla="*/ 0 h 7780083"/>
              <a:gd name="connsiteX3" fmla="*/ 5951621 w 5951621"/>
              <a:gd name="connsiteY3" fmla="*/ 529051 h 7780083"/>
              <a:gd name="connsiteX4" fmla="*/ 2117558 w 5951621"/>
              <a:gd name="connsiteY4" fmla="*/ 1154355 h 7780083"/>
              <a:gd name="connsiteX5" fmla="*/ 561474 w 5951621"/>
              <a:gd name="connsiteY5" fmla="*/ 7731618 h 7780083"/>
              <a:gd name="connsiteX6" fmla="*/ 0 w 5951621"/>
              <a:gd name="connsiteY6" fmla="*/ 7780083 h 7780083"/>
              <a:gd name="connsiteX0" fmla="*/ 0 w 5935579"/>
              <a:gd name="connsiteY0" fmla="*/ 7780083 h 7780083"/>
              <a:gd name="connsiteX1" fmla="*/ 1828800 w 5935579"/>
              <a:gd name="connsiteY1" fmla="*/ 802105 h 7780083"/>
              <a:gd name="connsiteX2" fmla="*/ 5919537 w 5935579"/>
              <a:gd name="connsiteY2" fmla="*/ 0 h 7780083"/>
              <a:gd name="connsiteX3" fmla="*/ 5935579 w 5935579"/>
              <a:gd name="connsiteY3" fmla="*/ 384672 h 7780083"/>
              <a:gd name="connsiteX4" fmla="*/ 2117558 w 5935579"/>
              <a:gd name="connsiteY4" fmla="*/ 1154355 h 7780083"/>
              <a:gd name="connsiteX5" fmla="*/ 561474 w 5935579"/>
              <a:gd name="connsiteY5" fmla="*/ 7731618 h 7780083"/>
              <a:gd name="connsiteX6" fmla="*/ 0 w 5935579"/>
              <a:gd name="connsiteY6" fmla="*/ 7780083 h 7780083"/>
              <a:gd name="connsiteX0" fmla="*/ 0 w 5919537"/>
              <a:gd name="connsiteY0" fmla="*/ 7780083 h 7780083"/>
              <a:gd name="connsiteX1" fmla="*/ 1828800 w 5919537"/>
              <a:gd name="connsiteY1" fmla="*/ 802105 h 7780083"/>
              <a:gd name="connsiteX2" fmla="*/ 5919537 w 5919537"/>
              <a:gd name="connsiteY2" fmla="*/ 0 h 7780083"/>
              <a:gd name="connsiteX3" fmla="*/ 5919537 w 5919537"/>
              <a:gd name="connsiteY3" fmla="*/ 593219 h 7780083"/>
              <a:gd name="connsiteX4" fmla="*/ 2117558 w 5919537"/>
              <a:gd name="connsiteY4" fmla="*/ 1154355 h 7780083"/>
              <a:gd name="connsiteX5" fmla="*/ 561474 w 5919537"/>
              <a:gd name="connsiteY5" fmla="*/ 7731618 h 7780083"/>
              <a:gd name="connsiteX6" fmla="*/ 0 w 5919537"/>
              <a:gd name="connsiteY6" fmla="*/ 7780083 h 7780083"/>
              <a:gd name="connsiteX0" fmla="*/ 0 w 5951621"/>
              <a:gd name="connsiteY0" fmla="*/ 7539451 h 7539451"/>
              <a:gd name="connsiteX1" fmla="*/ 1828800 w 5951621"/>
              <a:gd name="connsiteY1" fmla="*/ 561473 h 7539451"/>
              <a:gd name="connsiteX2" fmla="*/ 5951621 w 5951621"/>
              <a:gd name="connsiteY2" fmla="*/ 0 h 7539451"/>
              <a:gd name="connsiteX3" fmla="*/ 5919537 w 5951621"/>
              <a:gd name="connsiteY3" fmla="*/ 352587 h 7539451"/>
              <a:gd name="connsiteX4" fmla="*/ 2117558 w 5951621"/>
              <a:gd name="connsiteY4" fmla="*/ 913723 h 7539451"/>
              <a:gd name="connsiteX5" fmla="*/ 561474 w 5951621"/>
              <a:gd name="connsiteY5" fmla="*/ 7490986 h 7539451"/>
              <a:gd name="connsiteX6" fmla="*/ 0 w 5951621"/>
              <a:gd name="connsiteY6" fmla="*/ 7539451 h 7539451"/>
              <a:gd name="connsiteX0" fmla="*/ 0 w 5951621"/>
              <a:gd name="connsiteY0" fmla="*/ 7539451 h 7539451"/>
              <a:gd name="connsiteX1" fmla="*/ 1957137 w 5951621"/>
              <a:gd name="connsiteY1" fmla="*/ 818147 h 7539451"/>
              <a:gd name="connsiteX2" fmla="*/ 5951621 w 5951621"/>
              <a:gd name="connsiteY2" fmla="*/ 0 h 7539451"/>
              <a:gd name="connsiteX3" fmla="*/ 5919537 w 5951621"/>
              <a:gd name="connsiteY3" fmla="*/ 352587 h 7539451"/>
              <a:gd name="connsiteX4" fmla="*/ 2117558 w 5951621"/>
              <a:gd name="connsiteY4" fmla="*/ 913723 h 7539451"/>
              <a:gd name="connsiteX5" fmla="*/ 561474 w 5951621"/>
              <a:gd name="connsiteY5" fmla="*/ 7490986 h 7539451"/>
              <a:gd name="connsiteX6" fmla="*/ 0 w 5951621"/>
              <a:gd name="connsiteY6" fmla="*/ 7539451 h 7539451"/>
              <a:gd name="connsiteX0" fmla="*/ 0 w 5951621"/>
              <a:gd name="connsiteY0" fmla="*/ 7539451 h 7539451"/>
              <a:gd name="connsiteX1" fmla="*/ 1828800 w 5951621"/>
              <a:gd name="connsiteY1" fmla="*/ 641684 h 7539451"/>
              <a:gd name="connsiteX2" fmla="*/ 5951621 w 5951621"/>
              <a:gd name="connsiteY2" fmla="*/ 0 h 7539451"/>
              <a:gd name="connsiteX3" fmla="*/ 5919537 w 5951621"/>
              <a:gd name="connsiteY3" fmla="*/ 352587 h 7539451"/>
              <a:gd name="connsiteX4" fmla="*/ 2117558 w 5951621"/>
              <a:gd name="connsiteY4" fmla="*/ 913723 h 7539451"/>
              <a:gd name="connsiteX5" fmla="*/ 561474 w 5951621"/>
              <a:gd name="connsiteY5" fmla="*/ 7490986 h 7539451"/>
              <a:gd name="connsiteX6" fmla="*/ 0 w 5951621"/>
              <a:gd name="connsiteY6" fmla="*/ 7539451 h 7539451"/>
              <a:gd name="connsiteX0" fmla="*/ 0 w 5951621"/>
              <a:gd name="connsiteY0" fmla="*/ 7539451 h 7539451"/>
              <a:gd name="connsiteX1" fmla="*/ 1828800 w 5951621"/>
              <a:gd name="connsiteY1" fmla="*/ 641684 h 7539451"/>
              <a:gd name="connsiteX2" fmla="*/ 5951621 w 5951621"/>
              <a:gd name="connsiteY2" fmla="*/ 0 h 7539451"/>
              <a:gd name="connsiteX3" fmla="*/ 5919537 w 5951621"/>
              <a:gd name="connsiteY3" fmla="*/ 352587 h 7539451"/>
              <a:gd name="connsiteX4" fmla="*/ 2021306 w 5951621"/>
              <a:gd name="connsiteY4" fmla="*/ 1009975 h 7539451"/>
              <a:gd name="connsiteX5" fmla="*/ 561474 w 5951621"/>
              <a:gd name="connsiteY5" fmla="*/ 7490986 h 7539451"/>
              <a:gd name="connsiteX6" fmla="*/ 0 w 5951621"/>
              <a:gd name="connsiteY6" fmla="*/ 7539451 h 7539451"/>
              <a:gd name="connsiteX0" fmla="*/ 0 w 5678905"/>
              <a:gd name="connsiteY0" fmla="*/ 7475283 h 7490986"/>
              <a:gd name="connsiteX1" fmla="*/ 1556084 w 5678905"/>
              <a:gd name="connsiteY1" fmla="*/ 641684 h 7490986"/>
              <a:gd name="connsiteX2" fmla="*/ 5678905 w 5678905"/>
              <a:gd name="connsiteY2" fmla="*/ 0 h 7490986"/>
              <a:gd name="connsiteX3" fmla="*/ 5646821 w 5678905"/>
              <a:gd name="connsiteY3" fmla="*/ 352587 h 7490986"/>
              <a:gd name="connsiteX4" fmla="*/ 1748590 w 5678905"/>
              <a:gd name="connsiteY4" fmla="*/ 1009975 h 7490986"/>
              <a:gd name="connsiteX5" fmla="*/ 288758 w 5678905"/>
              <a:gd name="connsiteY5" fmla="*/ 7490986 h 7490986"/>
              <a:gd name="connsiteX6" fmla="*/ 0 w 5678905"/>
              <a:gd name="connsiteY6" fmla="*/ 7475283 h 7490986"/>
              <a:gd name="connsiteX0" fmla="*/ 0 w 5678905"/>
              <a:gd name="connsiteY0" fmla="*/ 7475283 h 7490986"/>
              <a:gd name="connsiteX1" fmla="*/ 1475874 w 5678905"/>
              <a:gd name="connsiteY1" fmla="*/ 721894 h 7490986"/>
              <a:gd name="connsiteX2" fmla="*/ 5678905 w 5678905"/>
              <a:gd name="connsiteY2" fmla="*/ 0 h 7490986"/>
              <a:gd name="connsiteX3" fmla="*/ 5646821 w 5678905"/>
              <a:gd name="connsiteY3" fmla="*/ 352587 h 7490986"/>
              <a:gd name="connsiteX4" fmla="*/ 1748590 w 5678905"/>
              <a:gd name="connsiteY4" fmla="*/ 1009975 h 7490986"/>
              <a:gd name="connsiteX5" fmla="*/ 288758 w 5678905"/>
              <a:gd name="connsiteY5" fmla="*/ 7490986 h 7490986"/>
              <a:gd name="connsiteX6" fmla="*/ 0 w 5678905"/>
              <a:gd name="connsiteY6" fmla="*/ 7475283 h 7490986"/>
              <a:gd name="connsiteX0" fmla="*/ 0 w 5678905"/>
              <a:gd name="connsiteY0" fmla="*/ 7475283 h 7490986"/>
              <a:gd name="connsiteX1" fmla="*/ 1475874 w 5678905"/>
              <a:gd name="connsiteY1" fmla="*/ 721894 h 7490986"/>
              <a:gd name="connsiteX2" fmla="*/ 5678905 w 5678905"/>
              <a:gd name="connsiteY2" fmla="*/ 0 h 7490986"/>
              <a:gd name="connsiteX3" fmla="*/ 5662864 w 5678905"/>
              <a:gd name="connsiteY3" fmla="*/ 432797 h 7490986"/>
              <a:gd name="connsiteX4" fmla="*/ 1748590 w 5678905"/>
              <a:gd name="connsiteY4" fmla="*/ 1009975 h 7490986"/>
              <a:gd name="connsiteX5" fmla="*/ 288758 w 5678905"/>
              <a:gd name="connsiteY5" fmla="*/ 7490986 h 7490986"/>
              <a:gd name="connsiteX6" fmla="*/ 0 w 5678905"/>
              <a:gd name="connsiteY6" fmla="*/ 7475283 h 7490986"/>
              <a:gd name="connsiteX0" fmla="*/ 0 w 5903495"/>
              <a:gd name="connsiteY0" fmla="*/ 7507367 h 7507367"/>
              <a:gd name="connsiteX1" fmla="*/ 1700464 w 5903495"/>
              <a:gd name="connsiteY1" fmla="*/ 721894 h 7507367"/>
              <a:gd name="connsiteX2" fmla="*/ 5903495 w 5903495"/>
              <a:gd name="connsiteY2" fmla="*/ 0 h 7507367"/>
              <a:gd name="connsiteX3" fmla="*/ 5887454 w 5903495"/>
              <a:gd name="connsiteY3" fmla="*/ 432797 h 7507367"/>
              <a:gd name="connsiteX4" fmla="*/ 1973180 w 5903495"/>
              <a:gd name="connsiteY4" fmla="*/ 1009975 h 7507367"/>
              <a:gd name="connsiteX5" fmla="*/ 513348 w 5903495"/>
              <a:gd name="connsiteY5" fmla="*/ 7490986 h 7507367"/>
              <a:gd name="connsiteX6" fmla="*/ 0 w 5903495"/>
              <a:gd name="connsiteY6" fmla="*/ 7507367 h 7507367"/>
              <a:gd name="connsiteX0" fmla="*/ 0 w 5951623"/>
              <a:gd name="connsiteY0" fmla="*/ 7507367 h 7507367"/>
              <a:gd name="connsiteX1" fmla="*/ 1700464 w 5951623"/>
              <a:gd name="connsiteY1" fmla="*/ 721894 h 7507367"/>
              <a:gd name="connsiteX2" fmla="*/ 5903495 w 5951623"/>
              <a:gd name="connsiteY2" fmla="*/ 0 h 7507367"/>
              <a:gd name="connsiteX3" fmla="*/ 5951623 w 5951623"/>
              <a:gd name="connsiteY3" fmla="*/ 1058440 h 7507367"/>
              <a:gd name="connsiteX4" fmla="*/ 1973180 w 5951623"/>
              <a:gd name="connsiteY4" fmla="*/ 1009975 h 7507367"/>
              <a:gd name="connsiteX5" fmla="*/ 513348 w 5951623"/>
              <a:gd name="connsiteY5" fmla="*/ 7490986 h 7507367"/>
              <a:gd name="connsiteX6" fmla="*/ 0 w 5951623"/>
              <a:gd name="connsiteY6" fmla="*/ 7507367 h 7507367"/>
              <a:gd name="connsiteX0" fmla="*/ 0 w 5983706"/>
              <a:gd name="connsiteY0" fmla="*/ 6785473 h 6785473"/>
              <a:gd name="connsiteX1" fmla="*/ 1700464 w 5983706"/>
              <a:gd name="connsiteY1" fmla="*/ 0 h 6785473"/>
              <a:gd name="connsiteX2" fmla="*/ 5983706 w 5983706"/>
              <a:gd name="connsiteY2" fmla="*/ 32084 h 6785473"/>
              <a:gd name="connsiteX3" fmla="*/ 5951623 w 5983706"/>
              <a:gd name="connsiteY3" fmla="*/ 336546 h 6785473"/>
              <a:gd name="connsiteX4" fmla="*/ 1973180 w 5983706"/>
              <a:gd name="connsiteY4" fmla="*/ 288081 h 6785473"/>
              <a:gd name="connsiteX5" fmla="*/ 513348 w 5983706"/>
              <a:gd name="connsiteY5" fmla="*/ 6769092 h 6785473"/>
              <a:gd name="connsiteX6" fmla="*/ 0 w 5983706"/>
              <a:gd name="connsiteY6" fmla="*/ 6785473 h 6785473"/>
              <a:gd name="connsiteX0" fmla="*/ 0 w 5983706"/>
              <a:gd name="connsiteY0" fmla="*/ 6785473 h 6785473"/>
              <a:gd name="connsiteX1" fmla="*/ 1700464 w 5983706"/>
              <a:gd name="connsiteY1" fmla="*/ 0 h 6785473"/>
              <a:gd name="connsiteX2" fmla="*/ 5983706 w 5983706"/>
              <a:gd name="connsiteY2" fmla="*/ 32084 h 6785473"/>
              <a:gd name="connsiteX3" fmla="*/ 5855370 w 5983706"/>
              <a:gd name="connsiteY3" fmla="*/ 384673 h 6785473"/>
              <a:gd name="connsiteX4" fmla="*/ 1973180 w 5983706"/>
              <a:gd name="connsiteY4" fmla="*/ 288081 h 6785473"/>
              <a:gd name="connsiteX5" fmla="*/ 513348 w 5983706"/>
              <a:gd name="connsiteY5" fmla="*/ 6769092 h 6785473"/>
              <a:gd name="connsiteX6" fmla="*/ 0 w 5983706"/>
              <a:gd name="connsiteY6" fmla="*/ 6785473 h 6785473"/>
              <a:gd name="connsiteX0" fmla="*/ 0 w 5935580"/>
              <a:gd name="connsiteY0" fmla="*/ 6849642 h 6849642"/>
              <a:gd name="connsiteX1" fmla="*/ 1700464 w 5935580"/>
              <a:gd name="connsiteY1" fmla="*/ 64169 h 6849642"/>
              <a:gd name="connsiteX2" fmla="*/ 5935580 w 5935580"/>
              <a:gd name="connsiteY2" fmla="*/ 0 h 6849642"/>
              <a:gd name="connsiteX3" fmla="*/ 5855370 w 5935580"/>
              <a:gd name="connsiteY3" fmla="*/ 448842 h 6849642"/>
              <a:gd name="connsiteX4" fmla="*/ 1973180 w 5935580"/>
              <a:gd name="connsiteY4" fmla="*/ 352250 h 6849642"/>
              <a:gd name="connsiteX5" fmla="*/ 513348 w 5935580"/>
              <a:gd name="connsiteY5" fmla="*/ 6833261 h 6849642"/>
              <a:gd name="connsiteX6" fmla="*/ 0 w 5935580"/>
              <a:gd name="connsiteY6" fmla="*/ 6849642 h 6849642"/>
              <a:gd name="connsiteX0" fmla="*/ 0 w 5935580"/>
              <a:gd name="connsiteY0" fmla="*/ 6849642 h 6849642"/>
              <a:gd name="connsiteX1" fmla="*/ 1700464 w 5935580"/>
              <a:gd name="connsiteY1" fmla="*/ 64169 h 6849642"/>
              <a:gd name="connsiteX2" fmla="*/ 5935580 w 5935580"/>
              <a:gd name="connsiteY2" fmla="*/ 0 h 6849642"/>
              <a:gd name="connsiteX3" fmla="*/ 5935580 w 5935580"/>
              <a:gd name="connsiteY3" fmla="*/ 529052 h 6849642"/>
              <a:gd name="connsiteX4" fmla="*/ 1973180 w 5935580"/>
              <a:gd name="connsiteY4" fmla="*/ 352250 h 6849642"/>
              <a:gd name="connsiteX5" fmla="*/ 513348 w 5935580"/>
              <a:gd name="connsiteY5" fmla="*/ 6833261 h 6849642"/>
              <a:gd name="connsiteX6" fmla="*/ 0 w 5935580"/>
              <a:gd name="connsiteY6" fmla="*/ 6849642 h 6849642"/>
              <a:gd name="connsiteX0" fmla="*/ 0 w 5935580"/>
              <a:gd name="connsiteY0" fmla="*/ 6785473 h 6785473"/>
              <a:gd name="connsiteX1" fmla="*/ 1700464 w 5935580"/>
              <a:gd name="connsiteY1" fmla="*/ 0 h 6785473"/>
              <a:gd name="connsiteX2" fmla="*/ 5935580 w 5935580"/>
              <a:gd name="connsiteY2" fmla="*/ 80210 h 6785473"/>
              <a:gd name="connsiteX3" fmla="*/ 5935580 w 5935580"/>
              <a:gd name="connsiteY3" fmla="*/ 464883 h 6785473"/>
              <a:gd name="connsiteX4" fmla="*/ 1973180 w 5935580"/>
              <a:gd name="connsiteY4" fmla="*/ 288081 h 6785473"/>
              <a:gd name="connsiteX5" fmla="*/ 513348 w 5935580"/>
              <a:gd name="connsiteY5" fmla="*/ 6769092 h 6785473"/>
              <a:gd name="connsiteX6" fmla="*/ 0 w 5935580"/>
              <a:gd name="connsiteY6" fmla="*/ 6785473 h 6785473"/>
              <a:gd name="connsiteX0" fmla="*/ 0 w 5935580"/>
              <a:gd name="connsiteY0" fmla="*/ 7026104 h 7026104"/>
              <a:gd name="connsiteX1" fmla="*/ 1652337 w 5935580"/>
              <a:gd name="connsiteY1" fmla="*/ 0 h 7026104"/>
              <a:gd name="connsiteX2" fmla="*/ 5935580 w 5935580"/>
              <a:gd name="connsiteY2" fmla="*/ 320841 h 7026104"/>
              <a:gd name="connsiteX3" fmla="*/ 5935580 w 5935580"/>
              <a:gd name="connsiteY3" fmla="*/ 705514 h 7026104"/>
              <a:gd name="connsiteX4" fmla="*/ 1973180 w 5935580"/>
              <a:gd name="connsiteY4" fmla="*/ 528712 h 7026104"/>
              <a:gd name="connsiteX5" fmla="*/ 513348 w 5935580"/>
              <a:gd name="connsiteY5" fmla="*/ 7009723 h 7026104"/>
              <a:gd name="connsiteX6" fmla="*/ 0 w 5935580"/>
              <a:gd name="connsiteY6" fmla="*/ 7026104 h 7026104"/>
              <a:gd name="connsiteX0" fmla="*/ 0 w 5935580"/>
              <a:gd name="connsiteY0" fmla="*/ 7026104 h 7026104"/>
              <a:gd name="connsiteX1" fmla="*/ 1652337 w 5935580"/>
              <a:gd name="connsiteY1" fmla="*/ 0 h 7026104"/>
              <a:gd name="connsiteX2" fmla="*/ 5935580 w 5935580"/>
              <a:gd name="connsiteY2" fmla="*/ 320841 h 7026104"/>
              <a:gd name="connsiteX3" fmla="*/ 5935580 w 5935580"/>
              <a:gd name="connsiteY3" fmla="*/ 705514 h 7026104"/>
              <a:gd name="connsiteX4" fmla="*/ 1812758 w 5935580"/>
              <a:gd name="connsiteY4" fmla="*/ 336207 h 7026104"/>
              <a:gd name="connsiteX5" fmla="*/ 513348 w 5935580"/>
              <a:gd name="connsiteY5" fmla="*/ 7009723 h 7026104"/>
              <a:gd name="connsiteX6" fmla="*/ 0 w 5935580"/>
              <a:gd name="connsiteY6" fmla="*/ 7026104 h 7026104"/>
              <a:gd name="connsiteX0" fmla="*/ 0 w 5935580"/>
              <a:gd name="connsiteY0" fmla="*/ 7026104 h 7026104"/>
              <a:gd name="connsiteX1" fmla="*/ 1652337 w 5935580"/>
              <a:gd name="connsiteY1" fmla="*/ 0 h 7026104"/>
              <a:gd name="connsiteX2" fmla="*/ 5935580 w 5935580"/>
              <a:gd name="connsiteY2" fmla="*/ 320841 h 7026104"/>
              <a:gd name="connsiteX3" fmla="*/ 5935580 w 5935580"/>
              <a:gd name="connsiteY3" fmla="*/ 705514 h 7026104"/>
              <a:gd name="connsiteX4" fmla="*/ 1812758 w 5935580"/>
              <a:gd name="connsiteY4" fmla="*/ 464544 h 7026104"/>
              <a:gd name="connsiteX5" fmla="*/ 513348 w 5935580"/>
              <a:gd name="connsiteY5" fmla="*/ 7009723 h 7026104"/>
              <a:gd name="connsiteX6" fmla="*/ 0 w 5935580"/>
              <a:gd name="connsiteY6" fmla="*/ 7026104 h 7026104"/>
              <a:gd name="connsiteX0" fmla="*/ 0 w 5935580"/>
              <a:gd name="connsiteY0" fmla="*/ 6929852 h 6929852"/>
              <a:gd name="connsiteX1" fmla="*/ 1507958 w 5935580"/>
              <a:gd name="connsiteY1" fmla="*/ 0 h 6929852"/>
              <a:gd name="connsiteX2" fmla="*/ 5935580 w 5935580"/>
              <a:gd name="connsiteY2" fmla="*/ 224589 h 6929852"/>
              <a:gd name="connsiteX3" fmla="*/ 5935580 w 5935580"/>
              <a:gd name="connsiteY3" fmla="*/ 609262 h 6929852"/>
              <a:gd name="connsiteX4" fmla="*/ 1812758 w 5935580"/>
              <a:gd name="connsiteY4" fmla="*/ 368292 h 6929852"/>
              <a:gd name="connsiteX5" fmla="*/ 513348 w 5935580"/>
              <a:gd name="connsiteY5" fmla="*/ 6913471 h 6929852"/>
              <a:gd name="connsiteX6" fmla="*/ 0 w 5935580"/>
              <a:gd name="connsiteY6" fmla="*/ 6929852 h 6929852"/>
              <a:gd name="connsiteX0" fmla="*/ 0 w 5823285"/>
              <a:gd name="connsiteY0" fmla="*/ 6897768 h 6913471"/>
              <a:gd name="connsiteX1" fmla="*/ 1395663 w 5823285"/>
              <a:gd name="connsiteY1" fmla="*/ 0 h 6913471"/>
              <a:gd name="connsiteX2" fmla="*/ 5823285 w 5823285"/>
              <a:gd name="connsiteY2" fmla="*/ 224589 h 6913471"/>
              <a:gd name="connsiteX3" fmla="*/ 5823285 w 5823285"/>
              <a:gd name="connsiteY3" fmla="*/ 609262 h 6913471"/>
              <a:gd name="connsiteX4" fmla="*/ 1700463 w 5823285"/>
              <a:gd name="connsiteY4" fmla="*/ 368292 h 6913471"/>
              <a:gd name="connsiteX5" fmla="*/ 401053 w 5823285"/>
              <a:gd name="connsiteY5" fmla="*/ 6913471 h 6913471"/>
              <a:gd name="connsiteX6" fmla="*/ 0 w 5823285"/>
              <a:gd name="connsiteY6" fmla="*/ 6897768 h 691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3285" h="6913471">
                <a:moveTo>
                  <a:pt x="0" y="6897768"/>
                </a:moveTo>
                <a:lnTo>
                  <a:pt x="1395663" y="0"/>
                </a:lnTo>
                <a:lnTo>
                  <a:pt x="5823285" y="224589"/>
                </a:lnTo>
                <a:lnTo>
                  <a:pt x="5823285" y="609262"/>
                </a:lnTo>
                <a:lnTo>
                  <a:pt x="1700463" y="368292"/>
                </a:lnTo>
                <a:lnTo>
                  <a:pt x="401053" y="6913471"/>
                </a:lnTo>
                <a:lnTo>
                  <a:pt x="0" y="6897768"/>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fontAlgn="base" hangingPunct="0">
              <a:spcBef>
                <a:spcPct val="0"/>
              </a:spcBef>
              <a:spcAft>
                <a:spcPct val="0"/>
              </a:spcAft>
            </a:pPr>
            <a:endParaRPr lang="en-IL"/>
          </a:p>
        </p:txBody>
      </p:sp>
      <p:sp>
        <p:nvSpPr>
          <p:cNvPr id="11" name="תיבת טקסט 10">
            <a:extLst>
              <a:ext uri="{FF2B5EF4-FFF2-40B4-BE49-F238E27FC236}">
                <a16:creationId xmlns:a16="http://schemas.microsoft.com/office/drawing/2014/main" id="{A96E1D09-13D1-4ECD-B2AA-8DB1577793ED}"/>
              </a:ext>
            </a:extLst>
          </p:cNvPr>
          <p:cNvSpPr txBox="1"/>
          <p:nvPr/>
        </p:nvSpPr>
        <p:spPr>
          <a:xfrm>
            <a:off x="502920" y="1081837"/>
            <a:ext cx="11261327" cy="492443"/>
          </a:xfrm>
          <a:prstGeom prst="rect">
            <a:avLst/>
          </a:prstGeom>
          <a:noFill/>
        </p:spPr>
        <p:txBody>
          <a:bodyPr wrap="square">
            <a:spAutoFit/>
          </a:bodyPr>
          <a:lstStyle/>
          <a:p>
            <a:pPr algn="r" rtl="1"/>
            <a:r>
              <a:rPr lang="he-IL" sz="2600" dirty="0">
                <a:solidFill>
                  <a:schemeClr val="tx1">
                    <a:lumMod val="65000"/>
                    <a:lumOff val="35000"/>
                  </a:schemeClr>
                </a:solidFill>
                <a:latin typeface="Heebo" pitchFamily="2" charset="-79"/>
                <a:cs typeface="Heebo" pitchFamily="2" charset="-79"/>
              </a:rPr>
              <a:t>אוכלוסיית המועצה צמחה ב- 65% בעשור האחרון, בהשוואה ל- 22% בממוצע הארצי</a:t>
            </a:r>
          </a:p>
        </p:txBody>
      </p:sp>
      <p:grpSp>
        <p:nvGrpSpPr>
          <p:cNvPr id="12" name="קבוצה 54">
            <a:extLst>
              <a:ext uri="{FF2B5EF4-FFF2-40B4-BE49-F238E27FC236}">
                <a16:creationId xmlns:a16="http://schemas.microsoft.com/office/drawing/2014/main" id="{5A3DA8BF-FCEA-44B7-BEE9-F2D86B093A42}"/>
              </a:ext>
            </a:extLst>
          </p:cNvPr>
          <p:cNvGrpSpPr/>
          <p:nvPr/>
        </p:nvGrpSpPr>
        <p:grpSpPr>
          <a:xfrm>
            <a:off x="704201" y="3273868"/>
            <a:ext cx="12284258" cy="6534823"/>
            <a:chOff x="170795" y="1930281"/>
            <a:chExt cx="8188242" cy="4355877"/>
          </a:xfrm>
        </p:grpSpPr>
        <p:graphicFrame>
          <p:nvGraphicFramePr>
            <p:cNvPr id="13" name="Chart 5">
              <a:extLst>
                <a:ext uri="{FF2B5EF4-FFF2-40B4-BE49-F238E27FC236}">
                  <a16:creationId xmlns:a16="http://schemas.microsoft.com/office/drawing/2014/main" id="{92B23660-D9BA-4E25-A7AF-9451B28B23EC}"/>
                </a:ext>
              </a:extLst>
            </p:cNvPr>
            <p:cNvGraphicFramePr/>
            <p:nvPr/>
          </p:nvGraphicFramePr>
          <p:xfrm>
            <a:off x="170795" y="2233733"/>
            <a:ext cx="8089922" cy="4052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6">
              <a:extLst>
                <a:ext uri="{FF2B5EF4-FFF2-40B4-BE49-F238E27FC236}">
                  <a16:creationId xmlns:a16="http://schemas.microsoft.com/office/drawing/2014/main" id="{C1D0C017-0441-4F7B-9007-8A1D5E41CB63}"/>
                </a:ext>
              </a:extLst>
            </p:cNvPr>
            <p:cNvGraphicFramePr/>
            <p:nvPr/>
          </p:nvGraphicFramePr>
          <p:xfrm>
            <a:off x="269115" y="2233732"/>
            <a:ext cx="8089922" cy="405242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8">
              <a:extLst>
                <a:ext uri="{FF2B5EF4-FFF2-40B4-BE49-F238E27FC236}">
                  <a16:creationId xmlns:a16="http://schemas.microsoft.com/office/drawing/2014/main" id="{7D351D44-C2E4-4F3C-9634-32BDC3D4FFCD}"/>
                </a:ext>
              </a:extLst>
            </p:cNvPr>
            <p:cNvSpPr txBox="1"/>
            <p:nvPr/>
          </p:nvSpPr>
          <p:spPr>
            <a:xfrm>
              <a:off x="1669542"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2038</a:t>
              </a:r>
            </a:p>
          </p:txBody>
        </p:sp>
        <p:sp>
          <p:nvSpPr>
            <p:cNvPr id="18" name="TextBox 9">
              <a:extLst>
                <a:ext uri="{FF2B5EF4-FFF2-40B4-BE49-F238E27FC236}">
                  <a16:creationId xmlns:a16="http://schemas.microsoft.com/office/drawing/2014/main" id="{E7115C16-001E-4DCF-9699-BABAD95EA1C8}"/>
                </a:ext>
              </a:extLst>
            </p:cNvPr>
            <p:cNvSpPr txBox="1"/>
            <p:nvPr/>
          </p:nvSpPr>
          <p:spPr>
            <a:xfrm>
              <a:off x="514090" y="5739255"/>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2018</a:t>
              </a:r>
            </a:p>
          </p:txBody>
        </p:sp>
        <p:sp>
          <p:nvSpPr>
            <p:cNvPr id="19" name="TextBox 10">
              <a:extLst>
                <a:ext uri="{FF2B5EF4-FFF2-40B4-BE49-F238E27FC236}">
                  <a16:creationId xmlns:a16="http://schemas.microsoft.com/office/drawing/2014/main" id="{3154C92D-2A11-4622-98F7-AD439D37E319}"/>
                </a:ext>
              </a:extLst>
            </p:cNvPr>
            <p:cNvSpPr txBox="1"/>
            <p:nvPr/>
          </p:nvSpPr>
          <p:spPr>
            <a:xfrm>
              <a:off x="1766458"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2023</a:t>
              </a:r>
            </a:p>
          </p:txBody>
        </p:sp>
        <p:sp>
          <p:nvSpPr>
            <p:cNvPr id="20" name="TextBox 11">
              <a:extLst>
                <a:ext uri="{FF2B5EF4-FFF2-40B4-BE49-F238E27FC236}">
                  <a16:creationId xmlns:a16="http://schemas.microsoft.com/office/drawing/2014/main" id="{0C999D2E-3991-4DC3-9332-2D62156D8417}"/>
                </a:ext>
              </a:extLst>
            </p:cNvPr>
            <p:cNvSpPr txBox="1"/>
            <p:nvPr/>
          </p:nvSpPr>
          <p:spPr>
            <a:xfrm>
              <a:off x="726550"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2018</a:t>
              </a:r>
            </a:p>
          </p:txBody>
        </p:sp>
        <p:sp>
          <p:nvSpPr>
            <p:cNvPr id="21" name="TextBox 12">
              <a:extLst>
                <a:ext uri="{FF2B5EF4-FFF2-40B4-BE49-F238E27FC236}">
                  <a16:creationId xmlns:a16="http://schemas.microsoft.com/office/drawing/2014/main" id="{8731565F-9A61-42A2-87CA-3FE857B3753E}"/>
                </a:ext>
              </a:extLst>
            </p:cNvPr>
            <p:cNvSpPr txBox="1"/>
            <p:nvPr/>
          </p:nvSpPr>
          <p:spPr>
            <a:xfrm>
              <a:off x="811039"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2023</a:t>
              </a:r>
            </a:p>
          </p:txBody>
        </p:sp>
        <p:sp>
          <p:nvSpPr>
            <p:cNvPr id="22" name="TextBox 13">
              <a:extLst>
                <a:ext uri="{FF2B5EF4-FFF2-40B4-BE49-F238E27FC236}">
                  <a16:creationId xmlns:a16="http://schemas.microsoft.com/office/drawing/2014/main" id="{D0E7EBB9-D9FA-405F-9550-C327E40369BE}"/>
                </a:ext>
              </a:extLst>
            </p:cNvPr>
            <p:cNvSpPr txBox="1"/>
            <p:nvPr/>
          </p:nvSpPr>
          <p:spPr>
            <a:xfrm>
              <a:off x="1113410"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2028</a:t>
              </a:r>
            </a:p>
          </p:txBody>
        </p:sp>
        <p:sp>
          <p:nvSpPr>
            <p:cNvPr id="23" name="TextBox 14">
              <a:extLst>
                <a:ext uri="{FF2B5EF4-FFF2-40B4-BE49-F238E27FC236}">
                  <a16:creationId xmlns:a16="http://schemas.microsoft.com/office/drawing/2014/main" id="{DDB1FEBC-79E3-4557-B213-63C0FBCA688C}"/>
                </a:ext>
              </a:extLst>
            </p:cNvPr>
            <p:cNvSpPr txBox="1"/>
            <p:nvPr/>
          </p:nvSpPr>
          <p:spPr>
            <a:xfrm>
              <a:off x="1388617" y="5739238"/>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2033</a:t>
              </a:r>
            </a:p>
          </p:txBody>
        </p:sp>
        <p:sp>
          <p:nvSpPr>
            <p:cNvPr id="24" name="TextBox 15">
              <a:extLst>
                <a:ext uri="{FF2B5EF4-FFF2-40B4-BE49-F238E27FC236}">
                  <a16:creationId xmlns:a16="http://schemas.microsoft.com/office/drawing/2014/main" id="{8FC4A9B1-9ABB-43FC-94F2-3ADD58427867}"/>
                </a:ext>
              </a:extLst>
            </p:cNvPr>
            <p:cNvSpPr txBox="1"/>
            <p:nvPr/>
          </p:nvSpPr>
          <p:spPr>
            <a:xfrm>
              <a:off x="1940091"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2043</a:t>
              </a:r>
            </a:p>
          </p:txBody>
        </p:sp>
        <p:sp>
          <p:nvSpPr>
            <p:cNvPr id="25" name="TextBox 16">
              <a:extLst>
                <a:ext uri="{FF2B5EF4-FFF2-40B4-BE49-F238E27FC236}">
                  <a16:creationId xmlns:a16="http://schemas.microsoft.com/office/drawing/2014/main" id="{6C503B94-3B64-4E7E-A6DE-55CCE3722CFF}"/>
                </a:ext>
              </a:extLst>
            </p:cNvPr>
            <p:cNvSpPr txBox="1"/>
            <p:nvPr/>
          </p:nvSpPr>
          <p:spPr>
            <a:xfrm>
              <a:off x="2218849"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2048</a:t>
              </a:r>
            </a:p>
          </p:txBody>
        </p:sp>
        <p:sp>
          <p:nvSpPr>
            <p:cNvPr id="26" name="TextBox 17">
              <a:extLst>
                <a:ext uri="{FF2B5EF4-FFF2-40B4-BE49-F238E27FC236}">
                  <a16:creationId xmlns:a16="http://schemas.microsoft.com/office/drawing/2014/main" id="{3CF55ED5-3875-42F0-9E6A-1BC06CA18D27}"/>
                </a:ext>
              </a:extLst>
            </p:cNvPr>
            <p:cNvSpPr txBox="1"/>
            <p:nvPr/>
          </p:nvSpPr>
          <p:spPr>
            <a:xfrm>
              <a:off x="4443446"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2038</a:t>
              </a:r>
            </a:p>
          </p:txBody>
        </p:sp>
        <p:sp>
          <p:nvSpPr>
            <p:cNvPr id="27" name="TextBox 18">
              <a:extLst>
                <a:ext uri="{FF2B5EF4-FFF2-40B4-BE49-F238E27FC236}">
                  <a16:creationId xmlns:a16="http://schemas.microsoft.com/office/drawing/2014/main" id="{BCF39EAF-9F3A-4F30-BCA7-2C0C3D8B37E6}"/>
                </a:ext>
              </a:extLst>
            </p:cNvPr>
            <p:cNvSpPr txBox="1"/>
            <p:nvPr/>
          </p:nvSpPr>
          <p:spPr>
            <a:xfrm>
              <a:off x="2937746"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2018</a:t>
              </a:r>
            </a:p>
          </p:txBody>
        </p:sp>
        <p:sp>
          <p:nvSpPr>
            <p:cNvPr id="28" name="TextBox 19">
              <a:extLst>
                <a:ext uri="{FF2B5EF4-FFF2-40B4-BE49-F238E27FC236}">
                  <a16:creationId xmlns:a16="http://schemas.microsoft.com/office/drawing/2014/main" id="{209475A2-1183-4476-A799-DB7CE1880FD3}"/>
                </a:ext>
              </a:extLst>
            </p:cNvPr>
            <p:cNvSpPr txBox="1"/>
            <p:nvPr/>
          </p:nvSpPr>
          <p:spPr>
            <a:xfrm>
              <a:off x="3608758"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2023</a:t>
              </a:r>
            </a:p>
          </p:txBody>
        </p:sp>
        <p:sp>
          <p:nvSpPr>
            <p:cNvPr id="29" name="TextBox 20">
              <a:extLst>
                <a:ext uri="{FF2B5EF4-FFF2-40B4-BE49-F238E27FC236}">
                  <a16:creationId xmlns:a16="http://schemas.microsoft.com/office/drawing/2014/main" id="{B6BF2B99-EB39-4F93-8337-FC688F2AE572}"/>
                </a:ext>
              </a:extLst>
            </p:cNvPr>
            <p:cNvSpPr txBox="1"/>
            <p:nvPr/>
          </p:nvSpPr>
          <p:spPr>
            <a:xfrm>
              <a:off x="3870813" y="5737577"/>
              <a:ext cx="452834"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2028</a:t>
              </a:r>
            </a:p>
          </p:txBody>
        </p:sp>
        <p:sp>
          <p:nvSpPr>
            <p:cNvPr id="30" name="TextBox 21">
              <a:extLst>
                <a:ext uri="{FF2B5EF4-FFF2-40B4-BE49-F238E27FC236}">
                  <a16:creationId xmlns:a16="http://schemas.microsoft.com/office/drawing/2014/main" id="{5CD061E9-1DA2-4F61-95CB-499BF9FC0276}"/>
                </a:ext>
              </a:extLst>
            </p:cNvPr>
            <p:cNvSpPr txBox="1"/>
            <p:nvPr/>
          </p:nvSpPr>
          <p:spPr>
            <a:xfrm>
              <a:off x="4157757" y="5737577"/>
              <a:ext cx="433579"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2033</a:t>
              </a:r>
            </a:p>
          </p:txBody>
        </p:sp>
        <p:sp>
          <p:nvSpPr>
            <p:cNvPr id="31" name="TextBox 22">
              <a:extLst>
                <a:ext uri="{FF2B5EF4-FFF2-40B4-BE49-F238E27FC236}">
                  <a16:creationId xmlns:a16="http://schemas.microsoft.com/office/drawing/2014/main" id="{CAE25DD0-E3F6-440D-A398-6B348119EA0E}"/>
                </a:ext>
              </a:extLst>
            </p:cNvPr>
            <p:cNvSpPr txBox="1"/>
            <p:nvPr/>
          </p:nvSpPr>
          <p:spPr>
            <a:xfrm>
              <a:off x="4737810"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2043</a:t>
              </a:r>
            </a:p>
          </p:txBody>
        </p:sp>
        <p:sp>
          <p:nvSpPr>
            <p:cNvPr id="32" name="TextBox 23">
              <a:extLst>
                <a:ext uri="{FF2B5EF4-FFF2-40B4-BE49-F238E27FC236}">
                  <a16:creationId xmlns:a16="http://schemas.microsoft.com/office/drawing/2014/main" id="{12EE447D-8E90-4DB0-BCE7-B4EC92CFF4CA}"/>
                </a:ext>
              </a:extLst>
            </p:cNvPr>
            <p:cNvSpPr txBox="1"/>
            <p:nvPr/>
          </p:nvSpPr>
          <p:spPr>
            <a:xfrm>
              <a:off x="5009530" y="5737577"/>
              <a:ext cx="419556"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2048</a:t>
              </a:r>
            </a:p>
          </p:txBody>
        </p:sp>
        <p:sp>
          <p:nvSpPr>
            <p:cNvPr id="33" name="TextBox 24">
              <a:extLst>
                <a:ext uri="{FF2B5EF4-FFF2-40B4-BE49-F238E27FC236}">
                  <a16:creationId xmlns:a16="http://schemas.microsoft.com/office/drawing/2014/main" id="{0CAE9D9B-11EE-4891-BDEB-FF0F8E9DFA13}"/>
                </a:ext>
              </a:extLst>
            </p:cNvPr>
            <p:cNvSpPr txBox="1"/>
            <p:nvPr/>
          </p:nvSpPr>
          <p:spPr>
            <a:xfrm>
              <a:off x="6853271"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2038</a:t>
              </a:r>
            </a:p>
          </p:txBody>
        </p:sp>
        <p:sp>
          <p:nvSpPr>
            <p:cNvPr id="34" name="TextBox 25">
              <a:extLst>
                <a:ext uri="{FF2B5EF4-FFF2-40B4-BE49-F238E27FC236}">
                  <a16:creationId xmlns:a16="http://schemas.microsoft.com/office/drawing/2014/main" id="{8E2F078B-6078-4DC9-B99A-86D5242432D9}"/>
                </a:ext>
              </a:extLst>
            </p:cNvPr>
            <p:cNvSpPr txBox="1"/>
            <p:nvPr/>
          </p:nvSpPr>
          <p:spPr>
            <a:xfrm>
              <a:off x="5347571" y="5737577"/>
              <a:ext cx="786581"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2018</a:t>
              </a:r>
            </a:p>
          </p:txBody>
        </p:sp>
        <p:sp>
          <p:nvSpPr>
            <p:cNvPr id="35" name="TextBox 26">
              <a:extLst>
                <a:ext uri="{FF2B5EF4-FFF2-40B4-BE49-F238E27FC236}">
                  <a16:creationId xmlns:a16="http://schemas.microsoft.com/office/drawing/2014/main" id="{DC0D9AC3-4BBE-4C76-BA89-05A73C70EC08}"/>
                </a:ext>
              </a:extLst>
            </p:cNvPr>
            <p:cNvSpPr txBox="1"/>
            <p:nvPr/>
          </p:nvSpPr>
          <p:spPr>
            <a:xfrm>
              <a:off x="6018583"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2023</a:t>
              </a:r>
            </a:p>
          </p:txBody>
        </p:sp>
        <p:sp>
          <p:nvSpPr>
            <p:cNvPr id="36" name="TextBox 27">
              <a:extLst>
                <a:ext uri="{FF2B5EF4-FFF2-40B4-BE49-F238E27FC236}">
                  <a16:creationId xmlns:a16="http://schemas.microsoft.com/office/drawing/2014/main" id="{A2C0D187-7DA5-4543-B6A2-115E17DECDDA}"/>
                </a:ext>
              </a:extLst>
            </p:cNvPr>
            <p:cNvSpPr txBox="1"/>
            <p:nvPr/>
          </p:nvSpPr>
          <p:spPr>
            <a:xfrm>
              <a:off x="6280638" y="5737577"/>
              <a:ext cx="452834"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2028</a:t>
              </a:r>
            </a:p>
          </p:txBody>
        </p:sp>
        <p:sp>
          <p:nvSpPr>
            <p:cNvPr id="37" name="TextBox 28">
              <a:extLst>
                <a:ext uri="{FF2B5EF4-FFF2-40B4-BE49-F238E27FC236}">
                  <a16:creationId xmlns:a16="http://schemas.microsoft.com/office/drawing/2014/main" id="{2D4841A4-B26E-475C-9DF2-B55365770A35}"/>
                </a:ext>
              </a:extLst>
            </p:cNvPr>
            <p:cNvSpPr txBox="1"/>
            <p:nvPr/>
          </p:nvSpPr>
          <p:spPr>
            <a:xfrm>
              <a:off x="6567582" y="5737577"/>
              <a:ext cx="433579"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2033</a:t>
              </a:r>
            </a:p>
          </p:txBody>
        </p:sp>
        <p:sp>
          <p:nvSpPr>
            <p:cNvPr id="38" name="TextBox 29">
              <a:extLst>
                <a:ext uri="{FF2B5EF4-FFF2-40B4-BE49-F238E27FC236}">
                  <a16:creationId xmlns:a16="http://schemas.microsoft.com/office/drawing/2014/main" id="{73CA372D-D4FE-4606-83F6-C52AEF359C7C}"/>
                </a:ext>
              </a:extLst>
            </p:cNvPr>
            <p:cNvSpPr txBox="1"/>
            <p:nvPr/>
          </p:nvSpPr>
          <p:spPr>
            <a:xfrm>
              <a:off x="7147635" y="5737577"/>
              <a:ext cx="412518"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2043</a:t>
              </a:r>
            </a:p>
          </p:txBody>
        </p:sp>
        <p:sp>
          <p:nvSpPr>
            <p:cNvPr id="39" name="TextBox 30">
              <a:extLst>
                <a:ext uri="{FF2B5EF4-FFF2-40B4-BE49-F238E27FC236}">
                  <a16:creationId xmlns:a16="http://schemas.microsoft.com/office/drawing/2014/main" id="{52C255D8-60E0-4CBC-B3B3-680F318F29E7}"/>
                </a:ext>
              </a:extLst>
            </p:cNvPr>
            <p:cNvSpPr txBox="1"/>
            <p:nvPr/>
          </p:nvSpPr>
          <p:spPr>
            <a:xfrm>
              <a:off x="7419355" y="5737577"/>
              <a:ext cx="419556" cy="184638"/>
            </a:xfrm>
            <a:prstGeom prst="rect">
              <a:avLst/>
            </a:prstGeom>
            <a:noFill/>
          </p:spPr>
          <p:txBody>
            <a:bodyPr wrap="square" rtlCol="1">
              <a:spAutoFit/>
            </a:bodyPr>
            <a:lstStyle/>
            <a:p>
              <a:r>
                <a:rPr lang="he-IL" sz="1200" dirty="0">
                  <a:solidFill>
                    <a:schemeClr val="bg2">
                      <a:lumMod val="50000"/>
                    </a:schemeClr>
                  </a:solidFill>
                  <a:latin typeface="+mj-lt"/>
                  <a:cs typeface="Calibri" panose="020F0502020204030204" pitchFamily="34" charset="0"/>
                </a:rPr>
                <a:t>2048</a:t>
              </a:r>
            </a:p>
          </p:txBody>
        </p:sp>
        <p:sp>
          <p:nvSpPr>
            <p:cNvPr id="40" name="TextBox 31">
              <a:extLst>
                <a:ext uri="{FF2B5EF4-FFF2-40B4-BE49-F238E27FC236}">
                  <a16:creationId xmlns:a16="http://schemas.microsoft.com/office/drawing/2014/main" id="{6B2C5FD2-0B9B-424F-9D5D-A704DD248023}"/>
                </a:ext>
              </a:extLst>
            </p:cNvPr>
            <p:cNvSpPr txBox="1"/>
            <p:nvPr/>
          </p:nvSpPr>
          <p:spPr>
            <a:xfrm>
              <a:off x="2806366"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2028</a:t>
              </a:r>
            </a:p>
          </p:txBody>
        </p:sp>
        <p:sp>
          <p:nvSpPr>
            <p:cNvPr id="41" name="TextBox 32">
              <a:extLst>
                <a:ext uri="{FF2B5EF4-FFF2-40B4-BE49-F238E27FC236}">
                  <a16:creationId xmlns:a16="http://schemas.microsoft.com/office/drawing/2014/main" id="{E9BCDDB9-9AEF-45D3-8844-66D28B9585FC}"/>
                </a:ext>
              </a:extLst>
            </p:cNvPr>
            <p:cNvSpPr txBox="1"/>
            <p:nvPr/>
          </p:nvSpPr>
          <p:spPr>
            <a:xfrm>
              <a:off x="3846274"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2033</a:t>
              </a:r>
            </a:p>
          </p:txBody>
        </p:sp>
        <p:sp>
          <p:nvSpPr>
            <p:cNvPr id="42" name="TextBox 33">
              <a:extLst>
                <a:ext uri="{FF2B5EF4-FFF2-40B4-BE49-F238E27FC236}">
                  <a16:creationId xmlns:a16="http://schemas.microsoft.com/office/drawing/2014/main" id="{74881883-1F4B-4326-9344-0DA499DB3BB3}"/>
                </a:ext>
              </a:extLst>
            </p:cNvPr>
            <p:cNvSpPr txBox="1"/>
            <p:nvPr/>
          </p:nvSpPr>
          <p:spPr>
            <a:xfrm>
              <a:off x="4886183"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2038</a:t>
              </a:r>
            </a:p>
          </p:txBody>
        </p:sp>
        <p:sp>
          <p:nvSpPr>
            <p:cNvPr id="43" name="TextBox 34">
              <a:extLst>
                <a:ext uri="{FF2B5EF4-FFF2-40B4-BE49-F238E27FC236}">
                  <a16:creationId xmlns:a16="http://schemas.microsoft.com/office/drawing/2014/main" id="{C71AD28E-B7A3-477B-9638-ADCE3C31846D}"/>
                </a:ext>
              </a:extLst>
            </p:cNvPr>
            <p:cNvSpPr txBox="1"/>
            <p:nvPr/>
          </p:nvSpPr>
          <p:spPr>
            <a:xfrm>
              <a:off x="5926092"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2043</a:t>
              </a:r>
            </a:p>
          </p:txBody>
        </p:sp>
        <p:sp>
          <p:nvSpPr>
            <p:cNvPr id="44" name="TextBox 35">
              <a:extLst>
                <a:ext uri="{FF2B5EF4-FFF2-40B4-BE49-F238E27FC236}">
                  <a16:creationId xmlns:a16="http://schemas.microsoft.com/office/drawing/2014/main" id="{CD04B3E5-402C-4ABF-AD07-EF5ED32B7CC3}"/>
                </a:ext>
              </a:extLst>
            </p:cNvPr>
            <p:cNvSpPr txBox="1"/>
            <p:nvPr/>
          </p:nvSpPr>
          <p:spPr>
            <a:xfrm>
              <a:off x="6966001" y="1930281"/>
              <a:ext cx="786581" cy="276956"/>
            </a:xfrm>
            <a:prstGeom prst="rect">
              <a:avLst/>
            </a:prstGeom>
            <a:noFill/>
          </p:spPr>
          <p:txBody>
            <a:bodyPr wrap="square" rtlCol="1">
              <a:spAutoFit/>
            </a:bodyPr>
            <a:lstStyle/>
            <a:p>
              <a:r>
                <a:rPr lang="he-IL" sz="2100" dirty="0">
                  <a:solidFill>
                    <a:schemeClr val="bg2">
                      <a:lumMod val="50000"/>
                    </a:schemeClr>
                  </a:solidFill>
                  <a:latin typeface="+mj-lt"/>
                  <a:cs typeface="Calibri" panose="020F0502020204030204" pitchFamily="34" charset="0"/>
                </a:rPr>
                <a:t>2048</a:t>
              </a:r>
            </a:p>
          </p:txBody>
        </p:sp>
        <p:sp>
          <p:nvSpPr>
            <p:cNvPr id="45" name="TextBox 36">
              <a:extLst>
                <a:ext uri="{FF2B5EF4-FFF2-40B4-BE49-F238E27FC236}">
                  <a16:creationId xmlns:a16="http://schemas.microsoft.com/office/drawing/2014/main" id="{7785321B-E6B4-41CA-8315-D2ECC42CD66C}"/>
                </a:ext>
              </a:extLst>
            </p:cNvPr>
            <p:cNvSpPr txBox="1"/>
            <p:nvPr/>
          </p:nvSpPr>
          <p:spPr>
            <a:xfrm>
              <a:off x="6254051" y="5843596"/>
              <a:ext cx="1165610" cy="276956"/>
            </a:xfrm>
            <a:prstGeom prst="rect">
              <a:avLst/>
            </a:prstGeom>
            <a:noFill/>
          </p:spPr>
          <p:txBody>
            <a:bodyPr wrap="square" rtlCol="1">
              <a:spAutoFit/>
            </a:bodyPr>
            <a:lstStyle/>
            <a:p>
              <a:r>
                <a:rPr lang="he-IL" sz="2100" b="1" dirty="0">
                  <a:solidFill>
                    <a:schemeClr val="tx1">
                      <a:lumMod val="75000"/>
                      <a:lumOff val="25000"/>
                    </a:schemeClr>
                  </a:solidFill>
                  <a:latin typeface="+mj-lt"/>
                  <a:cs typeface="Calibri" panose="020F0502020204030204" pitchFamily="34" charset="0"/>
                </a:rPr>
                <a:t>אגן משאבים</a:t>
              </a:r>
            </a:p>
          </p:txBody>
        </p:sp>
        <p:sp>
          <p:nvSpPr>
            <p:cNvPr id="46" name="TextBox 37">
              <a:extLst>
                <a:ext uri="{FF2B5EF4-FFF2-40B4-BE49-F238E27FC236}">
                  <a16:creationId xmlns:a16="http://schemas.microsoft.com/office/drawing/2014/main" id="{046D30FA-5870-41E3-8A37-80FC6B9BBE23}"/>
                </a:ext>
              </a:extLst>
            </p:cNvPr>
            <p:cNvSpPr txBox="1"/>
            <p:nvPr/>
          </p:nvSpPr>
          <p:spPr>
            <a:xfrm>
              <a:off x="3765471" y="5843596"/>
              <a:ext cx="1263776" cy="276956"/>
            </a:xfrm>
            <a:prstGeom prst="rect">
              <a:avLst/>
            </a:prstGeom>
            <a:noFill/>
          </p:spPr>
          <p:txBody>
            <a:bodyPr wrap="square" rtlCol="1">
              <a:spAutoFit/>
            </a:bodyPr>
            <a:lstStyle/>
            <a:p>
              <a:r>
                <a:rPr lang="he-IL" sz="2100" b="1" dirty="0">
                  <a:solidFill>
                    <a:schemeClr val="tx1">
                      <a:lumMod val="75000"/>
                      <a:lumOff val="25000"/>
                    </a:schemeClr>
                  </a:solidFill>
                  <a:latin typeface="+mj-lt"/>
                  <a:cs typeface="Calibri" panose="020F0502020204030204" pitchFamily="34" charset="0"/>
                </a:rPr>
                <a:t>אגן שדה בוקר</a:t>
              </a:r>
            </a:p>
          </p:txBody>
        </p:sp>
        <p:sp>
          <p:nvSpPr>
            <p:cNvPr id="47" name="TextBox 38">
              <a:extLst>
                <a:ext uri="{FF2B5EF4-FFF2-40B4-BE49-F238E27FC236}">
                  <a16:creationId xmlns:a16="http://schemas.microsoft.com/office/drawing/2014/main" id="{1631F829-0B83-496B-8FB5-B58B2D462589}"/>
                </a:ext>
              </a:extLst>
            </p:cNvPr>
            <p:cNvSpPr txBox="1"/>
            <p:nvPr/>
          </p:nvSpPr>
          <p:spPr>
            <a:xfrm>
              <a:off x="1433922" y="5843596"/>
              <a:ext cx="1048824" cy="276956"/>
            </a:xfrm>
            <a:prstGeom prst="rect">
              <a:avLst/>
            </a:prstGeom>
            <a:noFill/>
          </p:spPr>
          <p:txBody>
            <a:bodyPr wrap="square" rtlCol="1">
              <a:spAutoFit/>
            </a:bodyPr>
            <a:lstStyle/>
            <a:p>
              <a:r>
                <a:rPr lang="he-IL" sz="2100" b="1" dirty="0">
                  <a:solidFill>
                    <a:schemeClr val="tx1">
                      <a:lumMod val="75000"/>
                      <a:lumOff val="25000"/>
                    </a:schemeClr>
                  </a:solidFill>
                  <a:latin typeface="+mj-lt"/>
                  <a:cs typeface="Calibri" panose="020F0502020204030204" pitchFamily="34" charset="0"/>
                </a:rPr>
                <a:t>אגן ניצנה</a:t>
              </a:r>
            </a:p>
          </p:txBody>
        </p:sp>
      </p:grpSp>
      <p:sp>
        <p:nvSpPr>
          <p:cNvPr id="2" name="תיבת טקסט 1">
            <a:extLst>
              <a:ext uri="{FF2B5EF4-FFF2-40B4-BE49-F238E27FC236}">
                <a16:creationId xmlns:a16="http://schemas.microsoft.com/office/drawing/2014/main" id="{D8BEAAE7-E1C7-4BF8-BE9E-4FE0E7CED207}"/>
              </a:ext>
            </a:extLst>
          </p:cNvPr>
          <p:cNvSpPr txBox="1"/>
          <p:nvPr/>
        </p:nvSpPr>
        <p:spPr>
          <a:xfrm>
            <a:off x="11144627" y="3713464"/>
            <a:ext cx="1180054" cy="276999"/>
          </a:xfrm>
          <a:prstGeom prst="rect">
            <a:avLst/>
          </a:prstGeom>
          <a:solidFill>
            <a:schemeClr val="bg2"/>
          </a:solidFill>
        </p:spPr>
        <p:txBody>
          <a:bodyPr wrap="square" rtlCol="1">
            <a:spAutoFit/>
          </a:bodyPr>
          <a:lstStyle/>
          <a:p>
            <a:r>
              <a:rPr lang="he-IL" sz="1200" dirty="0"/>
              <a:t>45,000</a:t>
            </a:r>
          </a:p>
        </p:txBody>
      </p:sp>
    </p:spTree>
    <p:extLst>
      <p:ext uri="{BB962C8B-B14F-4D97-AF65-F5344CB8AC3E}">
        <p14:creationId xmlns:p14="http://schemas.microsoft.com/office/powerpoint/2010/main" val="3889423970"/>
      </p:ext>
    </p:extLst>
  </p:cSld>
  <p:clrMapOvr>
    <a:masterClrMapping/>
  </p:clrMapOvr>
</p:sld>
</file>

<file path=ppt/theme/theme1.xml><?xml version="1.0" encoding="utf-8"?>
<a:theme xmlns:a="http://schemas.openxmlformats.org/drawingml/2006/main" name="Office Theme">
  <a:themeElements>
    <a:clrScheme name="Creative Pitch 11">
      <a:dk1>
        <a:sysClr val="windowText" lastClr="000000"/>
      </a:dk1>
      <a:lt1>
        <a:srgbClr val="3F3F3F"/>
      </a:lt1>
      <a:dk2>
        <a:srgbClr val="08090A"/>
      </a:dk2>
      <a:lt2>
        <a:srgbClr val="FFFFFF"/>
      </a:lt2>
      <a:accent1>
        <a:srgbClr val="1C2024"/>
      </a:accent1>
      <a:accent2>
        <a:srgbClr val="E8E8E8"/>
      </a:accent2>
      <a:accent3>
        <a:srgbClr val="BBC0C3"/>
      </a:accent3>
      <a:accent4>
        <a:srgbClr val="FFC600"/>
      </a:accent4>
      <a:accent5>
        <a:srgbClr val="6B7278"/>
      </a:accent5>
      <a:accent6>
        <a:srgbClr val="333A42"/>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56415</TotalTime>
  <Words>930</Words>
  <Application>Microsoft Office PowerPoint</Application>
  <PresentationFormat>מותאם אישית</PresentationFormat>
  <Paragraphs>207</Paragraphs>
  <Slides>21</Slides>
  <Notes>0</Notes>
  <HiddenSlides>0</HiddenSlides>
  <MMClips>1</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21</vt:i4>
      </vt:variant>
    </vt:vector>
  </HeadingPairs>
  <TitlesOfParts>
    <vt:vector size="35" baseType="lpstr">
      <vt:lpstr>Arial</vt:lpstr>
      <vt:lpstr>Calibri</vt:lpstr>
      <vt:lpstr>Calibri Light</vt:lpstr>
      <vt:lpstr>Heebo</vt:lpstr>
      <vt:lpstr>Heebo Black</vt:lpstr>
      <vt:lpstr>Heebo ExtraBold</vt:lpstr>
      <vt:lpstr>Heebo Light</vt:lpstr>
      <vt:lpstr>Heebo Medium</vt:lpstr>
      <vt:lpstr>Merriweather Light</vt:lpstr>
      <vt:lpstr>Microsoft Sans Serif</vt:lpstr>
      <vt:lpstr>Roboto</vt:lpstr>
      <vt:lpstr>Roboto Black</vt:lpstr>
      <vt:lpstr>Roboto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אילן טמיר</cp:lastModifiedBy>
  <cp:revision>2686</cp:revision>
  <dcterms:created xsi:type="dcterms:W3CDTF">2015-02-25T15:20:40Z</dcterms:created>
  <dcterms:modified xsi:type="dcterms:W3CDTF">2023-02-07T11:45:44Z</dcterms:modified>
</cp:coreProperties>
</file>